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0"/>
  </p:notesMasterIdLst>
  <p:sldIdLst>
    <p:sldId id="256" r:id="rId5"/>
    <p:sldId id="258" r:id="rId6"/>
    <p:sldId id="257" r:id="rId7"/>
    <p:sldId id="259" r:id="rId8"/>
    <p:sldId id="271" r:id="rId9"/>
    <p:sldId id="261" r:id="rId10"/>
    <p:sldId id="270" r:id="rId11"/>
    <p:sldId id="273" r:id="rId12"/>
    <p:sldId id="272" r:id="rId13"/>
    <p:sldId id="277" r:id="rId14"/>
    <p:sldId id="278" r:id="rId15"/>
    <p:sldId id="274" r:id="rId16"/>
    <p:sldId id="275" r:id="rId17"/>
    <p:sldId id="27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DF117-FDCF-4D59-9B61-0B05A910654F}" v="2757" dt="2023-12-09T16:21:46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z, Trevor" userId="e97cdbf7-e2a5-4085-b616-21390cede3d5" providerId="ADAL" clId="{E94DF117-FDCF-4D59-9B61-0B05A910654F}"/>
    <pc:docChg chg="undo redo custSel addSld delSld modSld sldOrd">
      <pc:chgData name="Kunz, Trevor" userId="e97cdbf7-e2a5-4085-b616-21390cede3d5" providerId="ADAL" clId="{E94DF117-FDCF-4D59-9B61-0B05A910654F}" dt="2023-12-09T17:31:45.117" v="10517" actId="729"/>
      <pc:docMkLst>
        <pc:docMk/>
      </pc:docMkLst>
      <pc:sldChg chg="modSp mod modNotesTx">
        <pc:chgData name="Kunz, Trevor" userId="e97cdbf7-e2a5-4085-b616-21390cede3d5" providerId="ADAL" clId="{E94DF117-FDCF-4D59-9B61-0B05A910654F}" dt="2023-12-08T22:17:28.007" v="7683" actId="20577"/>
        <pc:sldMkLst>
          <pc:docMk/>
          <pc:sldMk cId="3980900771" sldId="256"/>
        </pc:sldMkLst>
        <pc:spChg chg="mod">
          <ac:chgData name="Kunz, Trevor" userId="e97cdbf7-e2a5-4085-b616-21390cede3d5" providerId="ADAL" clId="{E94DF117-FDCF-4D59-9B61-0B05A910654F}" dt="2023-12-08T14:40:16.633" v="5521" actId="20577"/>
          <ac:spMkLst>
            <pc:docMk/>
            <pc:sldMk cId="3980900771" sldId="256"/>
            <ac:spMk id="2" creationId="{C826B4CF-549B-EC28-5DF6-4838E1761B7A}"/>
          </ac:spMkLst>
        </pc:spChg>
      </pc:sldChg>
      <pc:sldChg chg="addSp delSp modSp mod modAnim modNotesTx">
        <pc:chgData name="Kunz, Trevor" userId="e97cdbf7-e2a5-4085-b616-21390cede3d5" providerId="ADAL" clId="{E94DF117-FDCF-4D59-9B61-0B05A910654F}" dt="2023-12-09T08:42:52.434" v="9717" actId="20577"/>
        <pc:sldMkLst>
          <pc:docMk/>
          <pc:sldMk cId="3335154630" sldId="257"/>
        </pc:sldMkLst>
        <pc:spChg chg="mod">
          <ac:chgData name="Kunz, Trevor" userId="e97cdbf7-e2a5-4085-b616-21390cede3d5" providerId="ADAL" clId="{E94DF117-FDCF-4D59-9B61-0B05A910654F}" dt="2023-12-08T18:44:49.199" v="6830" actId="20577"/>
          <ac:spMkLst>
            <pc:docMk/>
            <pc:sldMk cId="3335154630" sldId="257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9T08:42:52.434" v="9717" actId="20577"/>
          <ac:spMkLst>
            <pc:docMk/>
            <pc:sldMk cId="3335154630" sldId="257"/>
            <ac:spMk id="3" creationId="{71615DC3-C503-A524-6FF4-CEA21433DB47}"/>
          </ac:spMkLst>
        </pc:spChg>
        <pc:spChg chg="add del mod">
          <ac:chgData name="Kunz, Trevor" userId="e97cdbf7-e2a5-4085-b616-21390cede3d5" providerId="ADAL" clId="{E94DF117-FDCF-4D59-9B61-0B05A910654F}" dt="2023-12-08T07:17:55.843" v="198" actId="478"/>
          <ac:spMkLst>
            <pc:docMk/>
            <pc:sldMk cId="3335154630" sldId="257"/>
            <ac:spMk id="8" creationId="{6ABF7A1F-28F8-5001-DA4D-D5256728BF6A}"/>
          </ac:spMkLst>
        </pc:spChg>
        <pc:picChg chg="add mod">
          <ac:chgData name="Kunz, Trevor" userId="e97cdbf7-e2a5-4085-b616-21390cede3d5" providerId="ADAL" clId="{E94DF117-FDCF-4D59-9B61-0B05A910654F}" dt="2023-12-08T07:09:45.704" v="3" actId="1076"/>
          <ac:picMkLst>
            <pc:docMk/>
            <pc:sldMk cId="3335154630" sldId="257"/>
            <ac:picMk id="4" creationId="{15DA11B3-46F6-8280-4F40-021D52458FCD}"/>
          </ac:picMkLst>
        </pc:picChg>
        <pc:picChg chg="add mod">
          <ac:chgData name="Kunz, Trevor" userId="e97cdbf7-e2a5-4085-b616-21390cede3d5" providerId="ADAL" clId="{E94DF117-FDCF-4D59-9B61-0B05A910654F}" dt="2023-12-08T07:09:38.533" v="2" actId="14100"/>
          <ac:picMkLst>
            <pc:docMk/>
            <pc:sldMk cId="3335154630" sldId="257"/>
            <ac:picMk id="5" creationId="{D0CD9592-23D0-FCD7-6DC5-ED7D3ADC2F7E}"/>
          </ac:picMkLst>
        </pc:picChg>
        <pc:picChg chg="add del mod">
          <ac:chgData name="Kunz, Trevor" userId="e97cdbf7-e2a5-4085-b616-21390cede3d5" providerId="ADAL" clId="{E94DF117-FDCF-4D59-9B61-0B05A910654F}" dt="2023-12-08T07:17:55.843" v="198" actId="478"/>
          <ac:picMkLst>
            <pc:docMk/>
            <pc:sldMk cId="3335154630" sldId="257"/>
            <ac:picMk id="7" creationId="{7486DFA5-8634-FC4A-937A-E4F13B927C05}"/>
          </ac:picMkLst>
        </pc:picChg>
        <pc:picChg chg="add mod">
          <ac:chgData name="Kunz, Trevor" userId="e97cdbf7-e2a5-4085-b616-21390cede3d5" providerId="ADAL" clId="{E94DF117-FDCF-4D59-9B61-0B05A910654F}" dt="2023-12-08T08:04:11.632" v="1005" actId="1076"/>
          <ac:picMkLst>
            <pc:docMk/>
            <pc:sldMk cId="3335154630" sldId="257"/>
            <ac:picMk id="10" creationId="{F868752F-4269-CD87-19A1-7BC9941BF209}"/>
          </ac:picMkLst>
        </pc:picChg>
      </pc:sldChg>
      <pc:sldChg chg="addSp delSp modSp add mod ord setBg modNotesTx">
        <pc:chgData name="Kunz, Trevor" userId="e97cdbf7-e2a5-4085-b616-21390cede3d5" providerId="ADAL" clId="{E94DF117-FDCF-4D59-9B61-0B05A910654F}" dt="2023-12-09T10:07:43.427" v="10217" actId="20577"/>
        <pc:sldMkLst>
          <pc:docMk/>
          <pc:sldMk cId="2851462229" sldId="258"/>
        </pc:sldMkLst>
        <pc:spChg chg="mod">
          <ac:chgData name="Kunz, Trevor" userId="e97cdbf7-e2a5-4085-b616-21390cede3d5" providerId="ADAL" clId="{E94DF117-FDCF-4D59-9B61-0B05A910654F}" dt="2023-12-08T08:02:00.118" v="996" actId="26606"/>
          <ac:spMkLst>
            <pc:docMk/>
            <pc:sldMk cId="2851462229" sldId="258"/>
            <ac:spMk id="2" creationId="{BF16D5C3-3CED-A4AE-2901-83A3523C9FB4}"/>
          </ac:spMkLst>
        </pc:spChg>
        <pc:spChg chg="del mod">
          <ac:chgData name="Kunz, Trevor" userId="e97cdbf7-e2a5-4085-b616-21390cede3d5" providerId="ADAL" clId="{E94DF117-FDCF-4D59-9B61-0B05A910654F}" dt="2023-12-08T08:02:00.118" v="996" actId="26606"/>
          <ac:spMkLst>
            <pc:docMk/>
            <pc:sldMk cId="2851462229" sldId="258"/>
            <ac:spMk id="3" creationId="{71615DC3-C503-A524-6FF4-CEA21433DB47}"/>
          </ac:spMkLst>
        </pc:spChg>
        <pc:graphicFrameChg chg="add mod">
          <ac:chgData name="Kunz, Trevor" userId="e97cdbf7-e2a5-4085-b616-21390cede3d5" providerId="ADAL" clId="{E94DF117-FDCF-4D59-9B61-0B05A910654F}" dt="2023-12-09T10:07:43.427" v="10217" actId="20577"/>
          <ac:graphicFrameMkLst>
            <pc:docMk/>
            <pc:sldMk cId="2851462229" sldId="258"/>
            <ac:graphicFrameMk id="9" creationId="{5C36EC85-D1DD-28D1-54A1-BFD5C1C9C292}"/>
          </ac:graphicFrameMkLst>
        </pc:graphicFrameChg>
        <pc:picChg chg="add del mod">
          <ac:chgData name="Kunz, Trevor" userId="e97cdbf7-e2a5-4085-b616-21390cede3d5" providerId="ADAL" clId="{E94DF117-FDCF-4D59-9B61-0B05A910654F}" dt="2023-12-08T07:21:53.985" v="316" actId="478"/>
          <ac:picMkLst>
            <pc:docMk/>
            <pc:sldMk cId="2851462229" sldId="258"/>
            <ac:picMk id="7" creationId="{930ABE1B-7BCB-40C2-2DA1-352D92E49871}"/>
          </ac:picMkLst>
        </pc:picChg>
        <pc:picChg chg="add mod">
          <ac:chgData name="Kunz, Trevor" userId="e97cdbf7-e2a5-4085-b616-21390cede3d5" providerId="ADAL" clId="{E94DF117-FDCF-4D59-9B61-0B05A910654F}" dt="2023-12-08T07:21:49.018" v="314"/>
          <ac:picMkLst>
            <pc:docMk/>
            <pc:sldMk cId="2851462229" sldId="258"/>
            <ac:picMk id="8" creationId="{E9DD32D6-2219-75D8-8D34-99133E8E9D00}"/>
          </ac:picMkLst>
        </pc:picChg>
        <pc:picChg chg="add del mod modCrop">
          <ac:chgData name="Kunz, Trevor" userId="e97cdbf7-e2a5-4085-b616-21390cede3d5" providerId="ADAL" clId="{E94DF117-FDCF-4D59-9B61-0B05A910654F}" dt="2023-12-08T07:29:44.680" v="330" actId="478"/>
          <ac:picMkLst>
            <pc:docMk/>
            <pc:sldMk cId="2851462229" sldId="258"/>
            <ac:picMk id="10" creationId="{68FB266D-90ED-9C07-8907-0844F0566D36}"/>
          </ac:picMkLst>
        </pc:picChg>
        <pc:picChg chg="add del">
          <ac:chgData name="Kunz, Trevor" userId="e97cdbf7-e2a5-4085-b616-21390cede3d5" providerId="ADAL" clId="{E94DF117-FDCF-4D59-9B61-0B05A910654F}" dt="2023-12-08T07:27:25.306" v="329"/>
          <ac:picMkLst>
            <pc:docMk/>
            <pc:sldMk cId="2851462229" sldId="258"/>
            <ac:picMk id="11" creationId="{74C15591-5C7B-48F6-9EBC-11D6DB425A73}"/>
          </ac:picMkLst>
        </pc:picChg>
      </pc:sldChg>
      <pc:sldChg chg="addSp modSp add mod setBg modAnim modNotesTx">
        <pc:chgData name="Kunz, Trevor" userId="e97cdbf7-e2a5-4085-b616-21390cede3d5" providerId="ADAL" clId="{E94DF117-FDCF-4D59-9B61-0B05A910654F}" dt="2023-12-09T08:50:33.050" v="9866" actId="20577"/>
        <pc:sldMkLst>
          <pc:docMk/>
          <pc:sldMk cId="2859531567" sldId="259"/>
        </pc:sldMkLst>
        <pc:spChg chg="mod">
          <ac:chgData name="Kunz, Trevor" userId="e97cdbf7-e2a5-4085-b616-21390cede3d5" providerId="ADAL" clId="{E94DF117-FDCF-4D59-9B61-0B05A910654F}" dt="2023-12-08T08:30:08.798" v="1026" actId="26606"/>
          <ac:spMkLst>
            <pc:docMk/>
            <pc:sldMk cId="2859531567" sldId="259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9T08:50:33.050" v="9866" actId="20577"/>
          <ac:spMkLst>
            <pc:docMk/>
            <pc:sldMk cId="2859531567" sldId="259"/>
            <ac:spMk id="3" creationId="{71615DC3-C503-A524-6FF4-CEA21433DB47}"/>
          </ac:spMkLst>
        </pc:spChg>
        <pc:picChg chg="mod ord">
          <ac:chgData name="Kunz, Trevor" userId="e97cdbf7-e2a5-4085-b616-21390cede3d5" providerId="ADAL" clId="{E94DF117-FDCF-4D59-9B61-0B05A910654F}" dt="2023-12-08T09:42:37.047" v="2005" actId="14100"/>
          <ac:picMkLst>
            <pc:docMk/>
            <pc:sldMk cId="2859531567" sldId="259"/>
            <ac:picMk id="7" creationId="{930ABE1B-7BCB-40C2-2DA1-352D92E49871}"/>
          </ac:picMkLst>
        </pc:picChg>
        <pc:picChg chg="add">
          <ac:chgData name="Kunz, Trevor" userId="e97cdbf7-e2a5-4085-b616-21390cede3d5" providerId="ADAL" clId="{E94DF117-FDCF-4D59-9B61-0B05A910654F}" dt="2023-12-08T08:30:08.798" v="1026" actId="26606"/>
          <ac:picMkLst>
            <pc:docMk/>
            <pc:sldMk cId="2859531567" sldId="259"/>
            <ac:picMk id="12" creationId="{AD661026-DE64-47F1-9F88-0847B5FB3560}"/>
          </ac:picMkLst>
        </pc:picChg>
      </pc:sldChg>
      <pc:sldChg chg="addSp delSp modSp add del mod setBg setClrOvrMap">
        <pc:chgData name="Kunz, Trevor" userId="e97cdbf7-e2a5-4085-b616-21390cede3d5" providerId="ADAL" clId="{E94DF117-FDCF-4D59-9B61-0B05A910654F}" dt="2023-12-08T11:34:30.633" v="3797" actId="47"/>
        <pc:sldMkLst>
          <pc:docMk/>
          <pc:sldMk cId="1462343678" sldId="260"/>
        </pc:sldMkLst>
        <pc:spChg chg="mod">
          <ac:chgData name="Kunz, Trevor" userId="e97cdbf7-e2a5-4085-b616-21390cede3d5" providerId="ADAL" clId="{E94DF117-FDCF-4D59-9B61-0B05A910654F}" dt="2023-12-08T10:19:33.292" v="2688" actId="20577"/>
          <ac:spMkLst>
            <pc:docMk/>
            <pc:sldMk cId="1462343678" sldId="260"/>
            <ac:spMk id="2" creationId="{BF16D5C3-3CED-A4AE-2901-83A3523C9FB4}"/>
          </ac:spMkLst>
        </pc:spChg>
        <pc:spChg chg="del">
          <ac:chgData name="Kunz, Trevor" userId="e97cdbf7-e2a5-4085-b616-21390cede3d5" providerId="ADAL" clId="{E94DF117-FDCF-4D59-9B61-0B05A910654F}" dt="2023-12-08T08:52:28.561" v="1244" actId="478"/>
          <ac:spMkLst>
            <pc:docMk/>
            <pc:sldMk cId="1462343678" sldId="260"/>
            <ac:spMk id="3" creationId="{71615DC3-C503-A524-6FF4-CEA21433DB47}"/>
          </ac:spMkLst>
        </pc:spChg>
        <pc:spChg chg="add mod ord">
          <ac:chgData name="Kunz, Trevor" userId="e97cdbf7-e2a5-4085-b616-21390cede3d5" providerId="ADAL" clId="{E94DF117-FDCF-4D59-9B61-0B05A910654F}" dt="2023-12-08T11:05:45.846" v="3205" actId="20577"/>
          <ac:spMkLst>
            <pc:docMk/>
            <pc:sldMk cId="1462343678" sldId="260"/>
            <ac:spMk id="9" creationId="{30728FCB-C715-67BE-207F-F19518BE8464}"/>
          </ac:spMkLst>
        </pc:spChg>
        <pc:spChg chg="add del">
          <ac:chgData name="Kunz, Trevor" userId="e97cdbf7-e2a5-4085-b616-21390cede3d5" providerId="ADAL" clId="{E94DF117-FDCF-4D59-9B61-0B05A910654F}" dt="2023-12-08T09:41:29.174" v="1970" actId="26606"/>
          <ac:spMkLst>
            <pc:docMk/>
            <pc:sldMk cId="1462343678" sldId="260"/>
            <ac:spMk id="17" creationId="{95CB840F-8E41-4CA5-B79B-25CC80AD234A}"/>
          </ac:spMkLst>
        </pc:spChg>
        <pc:picChg chg="mod ord">
          <ac:chgData name="Kunz, Trevor" userId="e97cdbf7-e2a5-4085-b616-21390cede3d5" providerId="ADAL" clId="{E94DF117-FDCF-4D59-9B61-0B05A910654F}" dt="2023-12-08T08:51:36.584" v="1243" actId="1076"/>
          <ac:picMkLst>
            <pc:docMk/>
            <pc:sldMk cId="1462343678" sldId="260"/>
            <ac:picMk id="4" creationId="{15DA11B3-46F6-8280-4F40-021D52458FCD}"/>
          </ac:picMkLst>
        </pc:picChg>
        <pc:picChg chg="add mod ord">
          <ac:chgData name="Kunz, Trevor" userId="e97cdbf7-e2a5-4085-b616-21390cede3d5" providerId="ADAL" clId="{E94DF117-FDCF-4D59-9B61-0B05A910654F}" dt="2023-12-08T10:06:49.954" v="2236" actId="14100"/>
          <ac:picMkLst>
            <pc:docMk/>
            <pc:sldMk cId="1462343678" sldId="260"/>
            <ac:picMk id="6" creationId="{70114B07-20E9-A1EB-8B54-AC2D8F9E4BF4}"/>
          </ac:picMkLst>
        </pc:picChg>
        <pc:picChg chg="del">
          <ac:chgData name="Kunz, Trevor" userId="e97cdbf7-e2a5-4085-b616-21390cede3d5" providerId="ADAL" clId="{E94DF117-FDCF-4D59-9B61-0B05A910654F}" dt="2023-12-08T08:51:15.152" v="1234" actId="478"/>
          <ac:picMkLst>
            <pc:docMk/>
            <pc:sldMk cId="1462343678" sldId="260"/>
            <ac:picMk id="7" creationId="{930ABE1B-7BCB-40C2-2DA1-352D92E49871}"/>
          </ac:picMkLst>
        </pc:picChg>
        <pc:picChg chg="del">
          <ac:chgData name="Kunz, Trevor" userId="e97cdbf7-e2a5-4085-b616-21390cede3d5" providerId="ADAL" clId="{E94DF117-FDCF-4D59-9B61-0B05A910654F}" dt="2023-12-08T08:53:19.941" v="1248" actId="26606"/>
          <ac:picMkLst>
            <pc:docMk/>
            <pc:sldMk cId="1462343678" sldId="260"/>
            <ac:picMk id="12" creationId="{AD661026-DE64-47F1-9F88-0847B5FB3560}"/>
          </ac:picMkLst>
        </pc:picChg>
      </pc:sldChg>
      <pc:sldChg chg="addSp delSp modSp add mod modAnim modNotesTx">
        <pc:chgData name="Kunz, Trevor" userId="e97cdbf7-e2a5-4085-b616-21390cede3d5" providerId="ADAL" clId="{E94DF117-FDCF-4D59-9B61-0B05A910654F}" dt="2023-12-08T22:23:16.915" v="8322" actId="20577"/>
        <pc:sldMkLst>
          <pc:docMk/>
          <pc:sldMk cId="2334706553" sldId="261"/>
        </pc:sldMkLst>
        <pc:spChg chg="mod">
          <ac:chgData name="Kunz, Trevor" userId="e97cdbf7-e2a5-4085-b616-21390cede3d5" providerId="ADAL" clId="{E94DF117-FDCF-4D59-9B61-0B05A910654F}" dt="2023-12-08T20:34:56.275" v="7365" actId="20577"/>
          <ac:spMkLst>
            <pc:docMk/>
            <pc:sldMk cId="2334706553" sldId="261"/>
            <ac:spMk id="2" creationId="{BF16D5C3-3CED-A4AE-2901-83A3523C9FB4}"/>
          </ac:spMkLst>
        </pc:spChg>
        <pc:spChg chg="add del mod">
          <ac:chgData name="Kunz, Trevor" userId="e97cdbf7-e2a5-4085-b616-21390cede3d5" providerId="ADAL" clId="{E94DF117-FDCF-4D59-9B61-0B05A910654F}" dt="2023-12-08T20:34:22.947" v="7340"/>
          <ac:spMkLst>
            <pc:docMk/>
            <pc:sldMk cId="2334706553" sldId="261"/>
            <ac:spMk id="3" creationId="{E9BBEC9F-C4E4-0055-0A8B-6CCB7CC1DF02}"/>
          </ac:spMkLst>
        </pc:spChg>
        <pc:spChg chg="add del mod">
          <ac:chgData name="Kunz, Trevor" userId="e97cdbf7-e2a5-4085-b616-21390cede3d5" providerId="ADAL" clId="{E94DF117-FDCF-4D59-9B61-0B05A910654F}" dt="2023-12-08T20:34:30.164" v="7342"/>
          <ac:spMkLst>
            <pc:docMk/>
            <pc:sldMk cId="2334706553" sldId="261"/>
            <ac:spMk id="7" creationId="{20730C7E-F674-C493-FB6B-2902BB4FD04C}"/>
          </ac:spMkLst>
        </pc:spChg>
        <pc:spChg chg="mod">
          <ac:chgData name="Kunz, Trevor" userId="e97cdbf7-e2a5-4085-b616-21390cede3d5" providerId="ADAL" clId="{E94DF117-FDCF-4D59-9B61-0B05A910654F}" dt="2023-12-08T20:40:42.906" v="7439" actId="15"/>
          <ac:spMkLst>
            <pc:docMk/>
            <pc:sldMk cId="2334706553" sldId="261"/>
            <ac:spMk id="9" creationId="{30728FCB-C715-67BE-207F-F19518BE8464}"/>
          </ac:spMkLst>
        </pc:spChg>
        <pc:picChg chg="mod">
          <ac:chgData name="Kunz, Trevor" userId="e97cdbf7-e2a5-4085-b616-21390cede3d5" providerId="ADAL" clId="{E94DF117-FDCF-4D59-9B61-0B05A910654F}" dt="2023-12-08T20:41:01.536" v="7446" actId="1076"/>
          <ac:picMkLst>
            <pc:docMk/>
            <pc:sldMk cId="2334706553" sldId="261"/>
            <ac:picMk id="6" creationId="{70114B07-20E9-A1EB-8B54-AC2D8F9E4BF4}"/>
          </ac:picMkLst>
        </pc:picChg>
        <pc:picChg chg="add mod ord">
          <ac:chgData name="Kunz, Trevor" userId="e97cdbf7-e2a5-4085-b616-21390cede3d5" providerId="ADAL" clId="{E94DF117-FDCF-4D59-9B61-0B05A910654F}" dt="2023-12-08T20:40:57.030" v="7443" actId="1076"/>
          <ac:picMkLst>
            <pc:docMk/>
            <pc:sldMk cId="2334706553" sldId="261"/>
            <ac:picMk id="8" creationId="{3C0B5EA7-EBCF-C322-E39A-C33AE71CC5C6}"/>
          </ac:picMkLst>
        </pc:picChg>
        <pc:picChg chg="add">
          <ac:chgData name="Kunz, Trevor" userId="e97cdbf7-e2a5-4085-b616-21390cede3d5" providerId="ADAL" clId="{E94DF117-FDCF-4D59-9B61-0B05A910654F}" dt="2023-12-08T20:34:47.280" v="7345" actId="26606"/>
          <ac:picMkLst>
            <pc:docMk/>
            <pc:sldMk cId="2334706553" sldId="261"/>
            <ac:picMk id="14" creationId="{F15A1844-5CB8-438B-B90E-EF2A51CF87B6}"/>
          </ac:picMkLst>
        </pc:picChg>
      </pc:sldChg>
      <pc:sldChg chg="add del">
        <pc:chgData name="Kunz, Trevor" userId="e97cdbf7-e2a5-4085-b616-21390cede3d5" providerId="ADAL" clId="{E94DF117-FDCF-4D59-9B61-0B05A910654F}" dt="2023-12-08T10:08:15.316" v="2270" actId="47"/>
        <pc:sldMkLst>
          <pc:docMk/>
          <pc:sldMk cId="2497904398" sldId="262"/>
        </pc:sldMkLst>
      </pc:sldChg>
      <pc:sldChg chg="add del">
        <pc:chgData name="Kunz, Trevor" userId="e97cdbf7-e2a5-4085-b616-21390cede3d5" providerId="ADAL" clId="{E94DF117-FDCF-4D59-9B61-0B05A910654F}" dt="2023-12-08T10:08:16.198" v="2271" actId="47"/>
        <pc:sldMkLst>
          <pc:docMk/>
          <pc:sldMk cId="1054580385" sldId="263"/>
        </pc:sldMkLst>
      </pc:sldChg>
      <pc:sldChg chg="modSp add del mod">
        <pc:chgData name="Kunz, Trevor" userId="e97cdbf7-e2a5-4085-b616-21390cede3d5" providerId="ADAL" clId="{E94DF117-FDCF-4D59-9B61-0B05A910654F}" dt="2023-12-08T10:08:14.150" v="2269" actId="47"/>
        <pc:sldMkLst>
          <pc:docMk/>
          <pc:sldMk cId="4248094303" sldId="264"/>
        </pc:sldMkLst>
        <pc:picChg chg="mod">
          <ac:chgData name="Kunz, Trevor" userId="e97cdbf7-e2a5-4085-b616-21390cede3d5" providerId="ADAL" clId="{E94DF117-FDCF-4D59-9B61-0B05A910654F}" dt="2023-12-08T10:06:28.974" v="2234" actId="14826"/>
          <ac:picMkLst>
            <pc:docMk/>
            <pc:sldMk cId="4248094303" sldId="264"/>
            <ac:picMk id="6" creationId="{70114B07-20E9-A1EB-8B54-AC2D8F9E4BF4}"/>
          </ac:picMkLst>
        </pc:picChg>
      </pc:sldChg>
      <pc:sldChg chg="add del">
        <pc:chgData name="Kunz, Trevor" userId="e97cdbf7-e2a5-4085-b616-21390cede3d5" providerId="ADAL" clId="{E94DF117-FDCF-4D59-9B61-0B05A910654F}" dt="2023-12-08T10:10:08.592" v="2275" actId="47"/>
        <pc:sldMkLst>
          <pc:docMk/>
          <pc:sldMk cId="1746679282" sldId="265"/>
        </pc:sldMkLst>
      </pc:sldChg>
      <pc:sldChg chg="modSp add del mod ord modAnim modNotesTx">
        <pc:chgData name="Kunz, Trevor" userId="e97cdbf7-e2a5-4085-b616-21390cede3d5" providerId="ADAL" clId="{E94DF117-FDCF-4D59-9B61-0B05A910654F}" dt="2023-12-08T20:33:52.512" v="7335" actId="47"/>
        <pc:sldMkLst>
          <pc:docMk/>
          <pc:sldMk cId="3703634530" sldId="266"/>
        </pc:sldMkLst>
        <pc:spChg chg="mod">
          <ac:chgData name="Kunz, Trevor" userId="e97cdbf7-e2a5-4085-b616-21390cede3d5" providerId="ADAL" clId="{E94DF117-FDCF-4D59-9B61-0B05A910654F}" dt="2023-12-08T10:19:55.554" v="2716" actId="20577"/>
          <ac:spMkLst>
            <pc:docMk/>
            <pc:sldMk cId="3703634530" sldId="266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20:33:14.051" v="7327" actId="15"/>
          <ac:spMkLst>
            <pc:docMk/>
            <pc:sldMk cId="3703634530" sldId="266"/>
            <ac:spMk id="9" creationId="{30728FCB-C715-67BE-207F-F19518BE8464}"/>
          </ac:spMkLst>
        </pc:spChg>
        <pc:picChg chg="mod">
          <ac:chgData name="Kunz, Trevor" userId="e97cdbf7-e2a5-4085-b616-21390cede3d5" providerId="ADAL" clId="{E94DF117-FDCF-4D59-9B61-0B05A910654F}" dt="2023-12-08T10:19:22.455" v="2680" actId="14826"/>
          <ac:picMkLst>
            <pc:docMk/>
            <pc:sldMk cId="3703634530" sldId="266"/>
            <ac:picMk id="6" creationId="{70114B07-20E9-A1EB-8B54-AC2D8F9E4BF4}"/>
          </ac:picMkLst>
        </pc:picChg>
      </pc:sldChg>
      <pc:sldChg chg="modSp add del mod">
        <pc:chgData name="Kunz, Trevor" userId="e97cdbf7-e2a5-4085-b616-21390cede3d5" providerId="ADAL" clId="{E94DF117-FDCF-4D59-9B61-0B05A910654F}" dt="2023-12-08T11:00:33.698" v="3160" actId="47"/>
        <pc:sldMkLst>
          <pc:docMk/>
          <pc:sldMk cId="3302169523" sldId="267"/>
        </pc:sldMkLst>
        <pc:spChg chg="mod">
          <ac:chgData name="Kunz, Trevor" userId="e97cdbf7-e2a5-4085-b616-21390cede3d5" providerId="ADAL" clId="{E94DF117-FDCF-4D59-9B61-0B05A910654F}" dt="2023-12-08T10:30:28.201" v="2874"/>
          <ac:spMkLst>
            <pc:docMk/>
            <pc:sldMk cId="3302169523" sldId="267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10:30:40.129" v="2882" actId="6549"/>
          <ac:spMkLst>
            <pc:docMk/>
            <pc:sldMk cId="3302169523" sldId="267"/>
            <ac:spMk id="9" creationId="{30728FCB-C715-67BE-207F-F19518BE8464}"/>
          </ac:spMkLst>
        </pc:spChg>
        <pc:picChg chg="mod">
          <ac:chgData name="Kunz, Trevor" userId="e97cdbf7-e2a5-4085-b616-21390cede3d5" providerId="ADAL" clId="{E94DF117-FDCF-4D59-9B61-0B05A910654F}" dt="2023-12-08T10:57:51.560" v="3159" actId="14826"/>
          <ac:picMkLst>
            <pc:docMk/>
            <pc:sldMk cId="3302169523" sldId="267"/>
            <ac:picMk id="6" creationId="{70114B07-20E9-A1EB-8B54-AC2D8F9E4BF4}"/>
          </ac:picMkLst>
        </pc:picChg>
      </pc:sldChg>
      <pc:sldChg chg="modSp add del mod ord modAnim">
        <pc:chgData name="Kunz, Trevor" userId="e97cdbf7-e2a5-4085-b616-21390cede3d5" providerId="ADAL" clId="{E94DF117-FDCF-4D59-9B61-0B05A910654F}" dt="2023-12-08T18:59:26.074" v="6913" actId="47"/>
        <pc:sldMkLst>
          <pc:docMk/>
          <pc:sldMk cId="1829215695" sldId="268"/>
        </pc:sldMkLst>
        <pc:spChg chg="mod">
          <ac:chgData name="Kunz, Trevor" userId="e97cdbf7-e2a5-4085-b616-21390cede3d5" providerId="ADAL" clId="{E94DF117-FDCF-4D59-9B61-0B05A910654F}" dt="2023-12-08T10:34:16.924" v="2914" actId="20577"/>
          <ac:spMkLst>
            <pc:docMk/>
            <pc:sldMk cId="1829215695" sldId="268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10:50:08.719" v="3154" actId="20577"/>
          <ac:spMkLst>
            <pc:docMk/>
            <pc:sldMk cId="1829215695" sldId="268"/>
            <ac:spMk id="9" creationId="{30728FCB-C715-67BE-207F-F19518BE8464}"/>
          </ac:spMkLst>
        </pc:spChg>
        <pc:picChg chg="mod">
          <ac:chgData name="Kunz, Trevor" userId="e97cdbf7-e2a5-4085-b616-21390cede3d5" providerId="ADAL" clId="{E94DF117-FDCF-4D59-9B61-0B05A910654F}" dt="2023-12-08T10:44:51.970" v="2930" actId="14826"/>
          <ac:picMkLst>
            <pc:docMk/>
            <pc:sldMk cId="1829215695" sldId="268"/>
            <ac:picMk id="6" creationId="{70114B07-20E9-A1EB-8B54-AC2D8F9E4BF4}"/>
          </ac:picMkLst>
        </pc:picChg>
      </pc:sldChg>
      <pc:sldChg chg="modSp add del mod modAnim">
        <pc:chgData name="Kunz, Trevor" userId="e97cdbf7-e2a5-4085-b616-21390cede3d5" providerId="ADAL" clId="{E94DF117-FDCF-4D59-9B61-0B05A910654F}" dt="2023-12-08T20:34:59.679" v="7366" actId="47"/>
        <pc:sldMkLst>
          <pc:docMk/>
          <pc:sldMk cId="3167154535" sldId="269"/>
        </pc:sldMkLst>
        <pc:spChg chg="mod">
          <ac:chgData name="Kunz, Trevor" userId="e97cdbf7-e2a5-4085-b616-21390cede3d5" providerId="ADAL" clId="{E94DF117-FDCF-4D59-9B61-0B05A910654F}" dt="2023-12-08T20:34:01.509" v="7336" actId="15"/>
          <ac:spMkLst>
            <pc:docMk/>
            <pc:sldMk cId="3167154535" sldId="269"/>
            <ac:spMk id="9" creationId="{30728FCB-C715-67BE-207F-F19518BE8464}"/>
          </ac:spMkLst>
        </pc:spChg>
      </pc:sldChg>
      <pc:sldChg chg="new del">
        <pc:chgData name="Kunz, Trevor" userId="e97cdbf7-e2a5-4085-b616-21390cede3d5" providerId="ADAL" clId="{E94DF117-FDCF-4D59-9B61-0B05A910654F}" dt="2023-12-08T11:12:38.256" v="3233" actId="680"/>
        <pc:sldMkLst>
          <pc:docMk/>
          <pc:sldMk cId="2869054632" sldId="270"/>
        </pc:sldMkLst>
      </pc:sldChg>
      <pc:sldChg chg="addSp delSp modSp add mod modAnim modShow modNotesTx">
        <pc:chgData name="Kunz, Trevor" userId="e97cdbf7-e2a5-4085-b616-21390cede3d5" providerId="ADAL" clId="{E94DF117-FDCF-4D59-9B61-0B05A910654F}" dt="2023-12-09T09:16:54.202" v="10047" actId="729"/>
        <pc:sldMkLst>
          <pc:docMk/>
          <pc:sldMk cId="3816317296" sldId="270"/>
        </pc:sldMkLst>
        <pc:spChg chg="mod">
          <ac:chgData name="Kunz, Trevor" userId="e97cdbf7-e2a5-4085-b616-21390cede3d5" providerId="ADAL" clId="{E94DF117-FDCF-4D59-9B61-0B05A910654F}" dt="2023-12-08T11:14:02.450" v="3280" actId="20577"/>
          <ac:spMkLst>
            <pc:docMk/>
            <pc:sldMk cId="3816317296" sldId="270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21:38:59.806" v="7478" actId="20577"/>
          <ac:spMkLst>
            <pc:docMk/>
            <pc:sldMk cId="3816317296" sldId="270"/>
            <ac:spMk id="9" creationId="{30728FCB-C715-67BE-207F-F19518BE8464}"/>
          </ac:spMkLst>
        </pc:spChg>
        <pc:spChg chg="add del">
          <ac:chgData name="Kunz, Trevor" userId="e97cdbf7-e2a5-4085-b616-21390cede3d5" providerId="ADAL" clId="{E94DF117-FDCF-4D59-9B61-0B05A910654F}" dt="2023-12-08T18:01:20.403" v="5821" actId="478"/>
          <ac:spMkLst>
            <pc:docMk/>
            <pc:sldMk cId="3816317296" sldId="270"/>
            <ac:spMk id="28" creationId="{35A4F995-0912-CA9D-009E-984245459DDC}"/>
          </ac:spMkLst>
        </pc:spChg>
        <pc:picChg chg="del mod">
          <ac:chgData name="Kunz, Trevor" userId="e97cdbf7-e2a5-4085-b616-21390cede3d5" providerId="ADAL" clId="{E94DF117-FDCF-4D59-9B61-0B05A910654F}" dt="2023-12-08T17:50:31.450" v="5523" actId="478"/>
          <ac:picMkLst>
            <pc:docMk/>
            <pc:sldMk cId="3816317296" sldId="270"/>
            <ac:picMk id="6" creationId="{70114B07-20E9-A1EB-8B54-AC2D8F9E4BF4}"/>
          </ac:picMkLst>
        </pc:picChg>
        <pc:picChg chg="add del mod">
          <ac:chgData name="Kunz, Trevor" userId="e97cdbf7-e2a5-4085-b616-21390cede3d5" providerId="ADAL" clId="{E94DF117-FDCF-4D59-9B61-0B05A910654F}" dt="2023-12-08T17:51:11.884" v="5526" actId="478"/>
          <ac:picMkLst>
            <pc:docMk/>
            <pc:sldMk cId="3816317296" sldId="270"/>
            <ac:picMk id="16" creationId="{3D3D6E88-F928-CC31-5335-F42A2CEDC1EA}"/>
          </ac:picMkLst>
        </pc:picChg>
        <pc:picChg chg="add mod">
          <ac:chgData name="Kunz, Trevor" userId="e97cdbf7-e2a5-4085-b616-21390cede3d5" providerId="ADAL" clId="{E94DF117-FDCF-4D59-9B61-0B05A910654F}" dt="2023-12-08T18:00:17.482" v="5816" actId="14100"/>
          <ac:picMkLst>
            <pc:docMk/>
            <pc:sldMk cId="3816317296" sldId="270"/>
            <ac:picMk id="18" creationId="{FB949F26-C594-36DD-6A87-9684997F2E44}"/>
          </ac:picMkLst>
        </pc:picChg>
        <pc:picChg chg="add del mod">
          <ac:chgData name="Kunz, Trevor" userId="e97cdbf7-e2a5-4085-b616-21390cede3d5" providerId="ADAL" clId="{E94DF117-FDCF-4D59-9B61-0B05A910654F}" dt="2023-12-08T17:56:38.169" v="5765" actId="478"/>
          <ac:picMkLst>
            <pc:docMk/>
            <pc:sldMk cId="3816317296" sldId="270"/>
            <ac:picMk id="20" creationId="{E5F253E6-4E9C-1D57-0263-7C764081501A}"/>
          </ac:picMkLst>
        </pc:picChg>
        <pc:picChg chg="add del mod">
          <ac:chgData name="Kunz, Trevor" userId="e97cdbf7-e2a5-4085-b616-21390cede3d5" providerId="ADAL" clId="{E94DF117-FDCF-4D59-9B61-0B05A910654F}" dt="2023-12-08T17:58:59.028" v="5801" actId="478"/>
          <ac:picMkLst>
            <pc:docMk/>
            <pc:sldMk cId="3816317296" sldId="270"/>
            <ac:picMk id="22" creationId="{27103648-90DE-5B29-B5DF-A22C2B254F6B}"/>
          </ac:picMkLst>
        </pc:picChg>
        <pc:picChg chg="add mod">
          <ac:chgData name="Kunz, Trevor" userId="e97cdbf7-e2a5-4085-b616-21390cede3d5" providerId="ADAL" clId="{E94DF117-FDCF-4D59-9B61-0B05A910654F}" dt="2023-12-08T17:59:03.356" v="5804" actId="14100"/>
          <ac:picMkLst>
            <pc:docMk/>
            <pc:sldMk cId="3816317296" sldId="270"/>
            <ac:picMk id="24" creationId="{3F5E6608-0852-79D9-61F0-850335106A27}"/>
          </ac:picMkLst>
        </pc:picChg>
        <pc:picChg chg="add mod">
          <ac:chgData name="Kunz, Trevor" userId="e97cdbf7-e2a5-4085-b616-21390cede3d5" providerId="ADAL" clId="{E94DF117-FDCF-4D59-9B61-0B05A910654F}" dt="2023-12-08T17:59:53.798" v="5810" actId="14100"/>
          <ac:picMkLst>
            <pc:docMk/>
            <pc:sldMk cId="3816317296" sldId="270"/>
            <ac:picMk id="25" creationId="{B828B8B5-F88F-E7C2-ABB9-698D1219F3D5}"/>
          </ac:picMkLst>
        </pc:picChg>
        <pc:picChg chg="add mod">
          <ac:chgData name="Kunz, Trevor" userId="e97cdbf7-e2a5-4085-b616-21390cede3d5" providerId="ADAL" clId="{E94DF117-FDCF-4D59-9B61-0B05A910654F}" dt="2023-12-08T18:00:59.178" v="5819" actId="14100"/>
          <ac:picMkLst>
            <pc:docMk/>
            <pc:sldMk cId="3816317296" sldId="270"/>
            <ac:picMk id="27" creationId="{CFDE7207-2E79-8695-59E6-9A79B2580925}"/>
          </ac:picMkLst>
        </pc:picChg>
        <pc:picChg chg="add mod">
          <ac:chgData name="Kunz, Trevor" userId="e97cdbf7-e2a5-4085-b616-21390cede3d5" providerId="ADAL" clId="{E94DF117-FDCF-4D59-9B61-0B05A910654F}" dt="2023-12-08T18:01:47.422" v="5826" actId="14100"/>
          <ac:picMkLst>
            <pc:docMk/>
            <pc:sldMk cId="3816317296" sldId="270"/>
            <ac:picMk id="30" creationId="{E6C5C608-257A-8B5D-AC61-803E1F9CD9C3}"/>
          </ac:picMkLst>
        </pc:picChg>
        <pc:inkChg chg="add del">
          <ac:chgData name="Kunz, Trevor" userId="e97cdbf7-e2a5-4085-b616-21390cede3d5" providerId="ADAL" clId="{E94DF117-FDCF-4D59-9B61-0B05A910654F}" dt="2023-12-08T11:31:23.875" v="3784" actId="9405"/>
          <ac:inkMkLst>
            <pc:docMk/>
            <pc:sldMk cId="3816317296" sldId="270"/>
            <ac:inkMk id="8" creationId="{617E4A0C-12AC-3E3D-3873-075BC426CEC3}"/>
          </ac:inkMkLst>
        </pc:inkChg>
        <pc:inkChg chg="add del">
          <ac:chgData name="Kunz, Trevor" userId="e97cdbf7-e2a5-4085-b616-21390cede3d5" providerId="ADAL" clId="{E94DF117-FDCF-4D59-9B61-0B05A910654F}" dt="2023-12-08T11:49:38.087" v="4027" actId="478"/>
          <ac:inkMkLst>
            <pc:docMk/>
            <pc:sldMk cId="3816317296" sldId="270"/>
            <ac:inkMk id="10" creationId="{3A8D236E-4111-61B1-99D5-A5392EAF0BAA}"/>
          </ac:inkMkLst>
        </pc:inkChg>
        <pc:inkChg chg="add del">
          <ac:chgData name="Kunz, Trevor" userId="e97cdbf7-e2a5-4085-b616-21390cede3d5" providerId="ADAL" clId="{E94DF117-FDCF-4D59-9B61-0B05A910654F}" dt="2023-12-08T11:49:41.079" v="4029" actId="478"/>
          <ac:inkMkLst>
            <pc:docMk/>
            <pc:sldMk cId="3816317296" sldId="270"/>
            <ac:inkMk id="14" creationId="{AAEBF765-1579-8EDC-6160-5C13FEAFD9EC}"/>
          </ac:inkMkLst>
        </pc:inkChg>
        <pc:cxnChg chg="add del mod">
          <ac:chgData name="Kunz, Trevor" userId="e97cdbf7-e2a5-4085-b616-21390cede3d5" providerId="ADAL" clId="{E94DF117-FDCF-4D59-9B61-0B05A910654F}" dt="2023-12-08T11:49:39.134" v="4028" actId="478"/>
          <ac:cxnSpMkLst>
            <pc:docMk/>
            <pc:sldMk cId="3816317296" sldId="270"/>
            <ac:cxnSpMk id="7" creationId="{4DE35B15-2349-DEAC-ADDE-11A0BF27E00D}"/>
          </ac:cxnSpMkLst>
        </pc:cxnChg>
        <pc:cxnChg chg="add del mod">
          <ac:chgData name="Kunz, Trevor" userId="e97cdbf7-e2a5-4085-b616-21390cede3d5" providerId="ADAL" clId="{E94DF117-FDCF-4D59-9B61-0B05A910654F}" dt="2023-12-08T11:49:41.785" v="4030" actId="478"/>
          <ac:cxnSpMkLst>
            <pc:docMk/>
            <pc:sldMk cId="3816317296" sldId="270"/>
            <ac:cxnSpMk id="12" creationId="{2D7CA7D6-2C34-4EB9-3844-5C9CA9DE2F89}"/>
          </ac:cxnSpMkLst>
        </pc:cxnChg>
      </pc:sldChg>
      <pc:sldChg chg="addSp modSp add mod ord modAnim modNotesTx">
        <pc:chgData name="Kunz, Trevor" userId="e97cdbf7-e2a5-4085-b616-21390cede3d5" providerId="ADAL" clId="{E94DF117-FDCF-4D59-9B61-0B05A910654F}" dt="2023-12-08T22:22:30.358" v="8249" actId="20577"/>
        <pc:sldMkLst>
          <pc:docMk/>
          <pc:sldMk cId="3800024989" sldId="271"/>
        </pc:sldMkLst>
        <pc:spChg chg="mod">
          <ac:chgData name="Kunz, Trevor" userId="e97cdbf7-e2a5-4085-b616-21390cede3d5" providerId="ADAL" clId="{E94DF117-FDCF-4D59-9B61-0B05A910654F}" dt="2023-12-08T20:33:46.345" v="7334" actId="26606"/>
          <ac:spMkLst>
            <pc:docMk/>
            <pc:sldMk cId="3800024989" sldId="271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20:41:23.879" v="7447" actId="20577"/>
          <ac:spMkLst>
            <pc:docMk/>
            <pc:sldMk cId="3800024989" sldId="271"/>
            <ac:spMk id="9" creationId="{30728FCB-C715-67BE-207F-F19518BE8464}"/>
          </ac:spMkLst>
        </pc:spChg>
        <pc:picChg chg="add mod ord">
          <ac:chgData name="Kunz, Trevor" userId="e97cdbf7-e2a5-4085-b616-21390cede3d5" providerId="ADAL" clId="{E94DF117-FDCF-4D59-9B61-0B05A910654F}" dt="2023-12-08T20:33:46.345" v="7334" actId="26606"/>
          <ac:picMkLst>
            <pc:docMk/>
            <pc:sldMk cId="3800024989" sldId="271"/>
            <ac:picMk id="3" creationId="{23F64DC5-7A1F-61CC-1946-F606DF799372}"/>
          </ac:picMkLst>
        </pc:picChg>
        <pc:picChg chg="mod">
          <ac:chgData name="Kunz, Trevor" userId="e97cdbf7-e2a5-4085-b616-21390cede3d5" providerId="ADAL" clId="{E94DF117-FDCF-4D59-9B61-0B05A910654F}" dt="2023-12-08T20:33:46.345" v="7334" actId="26606"/>
          <ac:picMkLst>
            <pc:docMk/>
            <pc:sldMk cId="3800024989" sldId="271"/>
            <ac:picMk id="6" creationId="{70114B07-20E9-A1EB-8B54-AC2D8F9E4BF4}"/>
          </ac:picMkLst>
        </pc:picChg>
        <pc:picChg chg="add">
          <ac:chgData name="Kunz, Trevor" userId="e97cdbf7-e2a5-4085-b616-21390cede3d5" providerId="ADAL" clId="{E94DF117-FDCF-4D59-9B61-0B05A910654F}" dt="2023-12-08T20:33:46.345" v="7334" actId="26606"/>
          <ac:picMkLst>
            <pc:docMk/>
            <pc:sldMk cId="3800024989" sldId="271"/>
            <ac:picMk id="14" creationId="{F15A1844-5CB8-438B-B90E-EF2A51CF87B6}"/>
          </ac:picMkLst>
        </pc:picChg>
      </pc:sldChg>
      <pc:sldChg chg="addSp delSp modSp add mod modAnim modNotesTx">
        <pc:chgData name="Kunz, Trevor" userId="e97cdbf7-e2a5-4085-b616-21390cede3d5" providerId="ADAL" clId="{E94DF117-FDCF-4D59-9B61-0B05A910654F}" dt="2023-12-08T22:28:01.905" v="8904" actId="20577"/>
        <pc:sldMkLst>
          <pc:docMk/>
          <pc:sldMk cId="1824494124" sldId="272"/>
        </pc:sldMkLst>
        <pc:spChg chg="mod">
          <ac:chgData name="Kunz, Trevor" userId="e97cdbf7-e2a5-4085-b616-21390cede3d5" providerId="ADAL" clId="{E94DF117-FDCF-4D59-9B61-0B05A910654F}" dt="2023-12-08T18:09:34.344" v="6173" actId="20577"/>
          <ac:spMkLst>
            <pc:docMk/>
            <pc:sldMk cId="1824494124" sldId="272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22:26:45.558" v="8790" actId="6549"/>
          <ac:spMkLst>
            <pc:docMk/>
            <pc:sldMk cId="1824494124" sldId="272"/>
            <ac:spMk id="9" creationId="{30728FCB-C715-67BE-207F-F19518BE8464}"/>
          </ac:spMkLst>
        </pc:spChg>
        <pc:picChg chg="del mod">
          <ac:chgData name="Kunz, Trevor" userId="e97cdbf7-e2a5-4085-b616-21390cede3d5" providerId="ADAL" clId="{E94DF117-FDCF-4D59-9B61-0B05A910654F}" dt="2023-12-08T18:05:20.624" v="6131" actId="478"/>
          <ac:picMkLst>
            <pc:docMk/>
            <pc:sldMk cId="1824494124" sldId="272"/>
            <ac:picMk id="6" creationId="{70114B07-20E9-A1EB-8B54-AC2D8F9E4BF4}"/>
          </ac:picMkLst>
        </pc:picChg>
        <pc:picChg chg="add mod">
          <ac:chgData name="Kunz, Trevor" userId="e97cdbf7-e2a5-4085-b616-21390cede3d5" providerId="ADAL" clId="{E94DF117-FDCF-4D59-9B61-0B05A910654F}" dt="2023-12-08T20:13:59.519" v="7175" actId="1076"/>
          <ac:picMkLst>
            <pc:docMk/>
            <pc:sldMk cId="1824494124" sldId="272"/>
            <ac:picMk id="7" creationId="{7932AD53-38C3-F6BD-00C2-D4B8C4FA0A52}"/>
          </ac:picMkLst>
        </pc:picChg>
        <pc:picChg chg="add mod">
          <ac:chgData name="Kunz, Trevor" userId="e97cdbf7-e2a5-4085-b616-21390cede3d5" providerId="ADAL" clId="{E94DF117-FDCF-4D59-9B61-0B05A910654F}" dt="2023-12-08T20:13:59.519" v="7175" actId="1076"/>
          <ac:picMkLst>
            <pc:docMk/>
            <pc:sldMk cId="1824494124" sldId="272"/>
            <ac:picMk id="8" creationId="{30B775E0-FB53-25BC-2EE2-DFD856E7BCB8}"/>
          </ac:picMkLst>
        </pc:picChg>
        <pc:picChg chg="add mod">
          <ac:chgData name="Kunz, Trevor" userId="e97cdbf7-e2a5-4085-b616-21390cede3d5" providerId="ADAL" clId="{E94DF117-FDCF-4D59-9B61-0B05A910654F}" dt="2023-12-08T20:13:59.519" v="7175" actId="1076"/>
          <ac:picMkLst>
            <pc:docMk/>
            <pc:sldMk cId="1824494124" sldId="272"/>
            <ac:picMk id="11" creationId="{B5015AF9-C2DA-4CB3-4C5F-7ACE3F869753}"/>
          </ac:picMkLst>
        </pc:picChg>
        <pc:picChg chg="add mod">
          <ac:chgData name="Kunz, Trevor" userId="e97cdbf7-e2a5-4085-b616-21390cede3d5" providerId="ADAL" clId="{E94DF117-FDCF-4D59-9B61-0B05A910654F}" dt="2023-12-08T20:13:59.519" v="7175" actId="1076"/>
          <ac:picMkLst>
            <pc:docMk/>
            <pc:sldMk cId="1824494124" sldId="272"/>
            <ac:picMk id="13" creationId="{A500C471-BBE8-71E2-7AAC-717CECAE1E00}"/>
          </ac:picMkLst>
        </pc:picChg>
        <pc:picChg chg="add mod">
          <ac:chgData name="Kunz, Trevor" userId="e97cdbf7-e2a5-4085-b616-21390cede3d5" providerId="ADAL" clId="{E94DF117-FDCF-4D59-9B61-0B05A910654F}" dt="2023-12-08T20:14:22.575" v="7181" actId="14100"/>
          <ac:picMkLst>
            <pc:docMk/>
            <pc:sldMk cId="1824494124" sldId="272"/>
            <ac:picMk id="15" creationId="{1F003584-86F4-7FEF-824D-B5D3BF8E85FF}"/>
          </ac:picMkLst>
        </pc:picChg>
      </pc:sldChg>
      <pc:sldChg chg="addSp delSp modSp add del mod ord modAnim modShow modNotesTx">
        <pc:chgData name="Kunz, Trevor" userId="e97cdbf7-e2a5-4085-b616-21390cede3d5" providerId="ADAL" clId="{E94DF117-FDCF-4D59-9B61-0B05A910654F}" dt="2023-12-09T16:19:11.806" v="10409" actId="14100"/>
        <pc:sldMkLst>
          <pc:docMk/>
          <pc:sldMk cId="1578992222" sldId="273"/>
        </pc:sldMkLst>
        <pc:spChg chg="mod">
          <ac:chgData name="Kunz, Trevor" userId="e97cdbf7-e2a5-4085-b616-21390cede3d5" providerId="ADAL" clId="{E94DF117-FDCF-4D59-9B61-0B05A910654F}" dt="2023-12-09T09:10:29.071" v="10045" actId="20577"/>
          <ac:spMkLst>
            <pc:docMk/>
            <pc:sldMk cId="1578992222" sldId="273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9T09:26:50.801" v="10091" actId="20577"/>
          <ac:spMkLst>
            <pc:docMk/>
            <pc:sldMk cId="1578992222" sldId="273"/>
            <ac:spMk id="9" creationId="{30728FCB-C715-67BE-207F-F19518BE8464}"/>
          </ac:spMkLst>
        </pc:spChg>
        <pc:picChg chg="add del mod">
          <ac:chgData name="Kunz, Trevor" userId="e97cdbf7-e2a5-4085-b616-21390cede3d5" providerId="ADAL" clId="{E94DF117-FDCF-4D59-9B61-0B05A910654F}" dt="2023-12-09T15:34:49.705" v="10265" actId="478"/>
          <ac:picMkLst>
            <pc:docMk/>
            <pc:sldMk cId="1578992222" sldId="273"/>
            <ac:picMk id="3" creationId="{A0436F62-DF84-768F-218E-D5BC02F12B67}"/>
          </ac:picMkLst>
        </pc:picChg>
        <pc:picChg chg="del mod modCrop">
          <ac:chgData name="Kunz, Trevor" userId="e97cdbf7-e2a5-4085-b616-21390cede3d5" providerId="ADAL" clId="{E94DF117-FDCF-4D59-9B61-0B05A910654F}" dt="2023-12-09T08:51:03.787" v="9941" actId="478"/>
          <ac:picMkLst>
            <pc:docMk/>
            <pc:sldMk cId="1578992222" sldId="273"/>
            <ac:picMk id="6" creationId="{70114B07-20E9-A1EB-8B54-AC2D8F9E4BF4}"/>
          </ac:picMkLst>
        </pc:picChg>
        <pc:picChg chg="add del mod">
          <ac:chgData name="Kunz, Trevor" userId="e97cdbf7-e2a5-4085-b616-21390cede3d5" providerId="ADAL" clId="{E94DF117-FDCF-4D59-9B61-0B05A910654F}" dt="2023-12-09T15:35:04.637" v="10270" actId="478"/>
          <ac:picMkLst>
            <pc:docMk/>
            <pc:sldMk cId="1578992222" sldId="273"/>
            <ac:picMk id="7" creationId="{951F8BF4-B595-2EB1-69A7-7CF57B16CABC}"/>
          </ac:picMkLst>
        </pc:picChg>
        <pc:picChg chg="add del mod">
          <ac:chgData name="Kunz, Trevor" userId="e97cdbf7-e2a5-4085-b616-21390cede3d5" providerId="ADAL" clId="{E94DF117-FDCF-4D59-9B61-0B05A910654F}" dt="2023-12-09T09:26:30.686" v="10054"/>
          <ac:picMkLst>
            <pc:docMk/>
            <pc:sldMk cId="1578992222" sldId="273"/>
            <ac:picMk id="8" creationId="{4EDBA260-8BA5-FF7C-057F-03CC8EFE10EF}"/>
          </ac:picMkLst>
        </pc:picChg>
        <pc:picChg chg="add del mod">
          <ac:chgData name="Kunz, Trevor" userId="e97cdbf7-e2a5-4085-b616-21390cede3d5" providerId="ADAL" clId="{E94DF117-FDCF-4D59-9B61-0B05A910654F}" dt="2023-12-09T09:26:30.686" v="10054"/>
          <ac:picMkLst>
            <pc:docMk/>
            <pc:sldMk cId="1578992222" sldId="273"/>
            <ac:picMk id="10" creationId="{A9430699-750E-B826-D174-1656B001B34C}"/>
          </ac:picMkLst>
        </pc:picChg>
        <pc:picChg chg="add del mod">
          <ac:chgData name="Kunz, Trevor" userId="e97cdbf7-e2a5-4085-b616-21390cede3d5" providerId="ADAL" clId="{E94DF117-FDCF-4D59-9B61-0B05A910654F}" dt="2023-12-09T09:26:30.686" v="10054"/>
          <ac:picMkLst>
            <pc:docMk/>
            <pc:sldMk cId="1578992222" sldId="273"/>
            <ac:picMk id="11" creationId="{C49527F6-1D43-F888-18F3-4030816DD10C}"/>
          </ac:picMkLst>
        </pc:picChg>
        <pc:picChg chg="add del mod">
          <ac:chgData name="Kunz, Trevor" userId="e97cdbf7-e2a5-4085-b616-21390cede3d5" providerId="ADAL" clId="{E94DF117-FDCF-4D59-9B61-0B05A910654F}" dt="2023-12-09T09:26:30.686" v="10054"/>
          <ac:picMkLst>
            <pc:docMk/>
            <pc:sldMk cId="1578992222" sldId="273"/>
            <ac:picMk id="12" creationId="{C50E4556-03FA-BFB3-5A65-9A4D47317C1D}"/>
          </ac:picMkLst>
        </pc:picChg>
        <pc:picChg chg="add del mod">
          <ac:chgData name="Kunz, Trevor" userId="e97cdbf7-e2a5-4085-b616-21390cede3d5" providerId="ADAL" clId="{E94DF117-FDCF-4D59-9B61-0B05A910654F}" dt="2023-12-09T09:26:30.686" v="10054"/>
          <ac:picMkLst>
            <pc:docMk/>
            <pc:sldMk cId="1578992222" sldId="273"/>
            <ac:picMk id="13" creationId="{B003C6B4-1C04-4EC8-8C72-4F2254C28612}"/>
          </ac:picMkLst>
        </pc:picChg>
        <pc:picChg chg="add mod">
          <ac:chgData name="Kunz, Trevor" userId="e97cdbf7-e2a5-4085-b616-21390cede3d5" providerId="ADAL" clId="{E94DF117-FDCF-4D59-9B61-0B05A910654F}" dt="2023-12-09T15:35:09.198" v="10271" actId="1076"/>
          <ac:picMkLst>
            <pc:docMk/>
            <pc:sldMk cId="1578992222" sldId="273"/>
            <ac:picMk id="14" creationId="{F1A446F7-7B33-9341-7639-1DA881FD0A7E}"/>
          </ac:picMkLst>
        </pc:picChg>
        <pc:picChg chg="add mod">
          <ac:chgData name="Kunz, Trevor" userId="e97cdbf7-e2a5-4085-b616-21390cede3d5" providerId="ADAL" clId="{E94DF117-FDCF-4D59-9B61-0B05A910654F}" dt="2023-12-09T15:34:53.350" v="10266" actId="1076"/>
          <ac:picMkLst>
            <pc:docMk/>
            <pc:sldMk cId="1578992222" sldId="273"/>
            <ac:picMk id="15" creationId="{BB2392A6-6DB6-2C1B-F135-432D57501D1D}"/>
          </ac:picMkLst>
        </pc:picChg>
        <pc:picChg chg="add mod">
          <ac:chgData name="Kunz, Trevor" userId="e97cdbf7-e2a5-4085-b616-21390cede3d5" providerId="ADAL" clId="{E94DF117-FDCF-4D59-9B61-0B05A910654F}" dt="2023-12-09T16:19:09.208" v="10407" actId="14100"/>
          <ac:picMkLst>
            <pc:docMk/>
            <pc:sldMk cId="1578992222" sldId="273"/>
            <ac:picMk id="16" creationId="{F88BE296-3990-9F77-0FBB-3A800A7892CF}"/>
          </ac:picMkLst>
        </pc:picChg>
        <pc:picChg chg="add mod">
          <ac:chgData name="Kunz, Trevor" userId="e97cdbf7-e2a5-4085-b616-21390cede3d5" providerId="ADAL" clId="{E94DF117-FDCF-4D59-9B61-0B05A910654F}" dt="2023-12-09T16:19:11.806" v="10409" actId="14100"/>
          <ac:picMkLst>
            <pc:docMk/>
            <pc:sldMk cId="1578992222" sldId="273"/>
            <ac:picMk id="17" creationId="{FD514206-4AB2-0ADA-7932-59B7EA68ECF8}"/>
          </ac:picMkLst>
        </pc:picChg>
      </pc:sldChg>
      <pc:sldChg chg="modSp add mod ord modAnim modShow modNotesTx">
        <pc:chgData name="Kunz, Trevor" userId="e97cdbf7-e2a5-4085-b616-21390cede3d5" providerId="ADAL" clId="{E94DF117-FDCF-4D59-9B61-0B05A910654F}" dt="2023-12-09T11:02:53.562" v="10259" actId="729"/>
        <pc:sldMkLst>
          <pc:docMk/>
          <pc:sldMk cId="1115359353" sldId="274"/>
        </pc:sldMkLst>
        <pc:spChg chg="mod">
          <ac:chgData name="Kunz, Trevor" userId="e97cdbf7-e2a5-4085-b616-21390cede3d5" providerId="ADAL" clId="{E94DF117-FDCF-4D59-9B61-0B05A910654F}" dt="2023-12-09T10:23:31.789" v="10258" actId="20577"/>
          <ac:spMkLst>
            <pc:docMk/>
            <pc:sldMk cId="1115359353" sldId="274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8T21:40:24.930" v="7571" actId="20577"/>
          <ac:spMkLst>
            <pc:docMk/>
            <pc:sldMk cId="1115359353" sldId="274"/>
            <ac:spMk id="9" creationId="{30728FCB-C715-67BE-207F-F19518BE8464}"/>
          </ac:spMkLst>
        </pc:spChg>
        <pc:picChg chg="mod">
          <ac:chgData name="Kunz, Trevor" userId="e97cdbf7-e2a5-4085-b616-21390cede3d5" providerId="ADAL" clId="{E94DF117-FDCF-4D59-9B61-0B05A910654F}" dt="2023-12-08T18:31:29.418" v="6746" actId="1076"/>
          <ac:picMkLst>
            <pc:docMk/>
            <pc:sldMk cId="1115359353" sldId="274"/>
            <ac:picMk id="6" creationId="{70114B07-20E9-A1EB-8B54-AC2D8F9E4BF4}"/>
          </ac:picMkLst>
        </pc:picChg>
      </pc:sldChg>
      <pc:sldChg chg="addSp delSp modSp add mod modAnim modShow modNotesTx">
        <pc:chgData name="Kunz, Trevor" userId="e97cdbf7-e2a5-4085-b616-21390cede3d5" providerId="ADAL" clId="{E94DF117-FDCF-4D59-9B61-0B05A910654F}" dt="2023-12-09T17:31:45.117" v="10517" actId="729"/>
        <pc:sldMkLst>
          <pc:docMk/>
          <pc:sldMk cId="3182101051" sldId="275"/>
        </pc:sldMkLst>
        <pc:spChg chg="mod">
          <ac:chgData name="Kunz, Trevor" userId="e97cdbf7-e2a5-4085-b616-21390cede3d5" providerId="ADAL" clId="{E94DF117-FDCF-4D59-9B61-0B05A910654F}" dt="2023-12-08T22:39:04.385" v="9653" actId="20577"/>
          <ac:spMkLst>
            <pc:docMk/>
            <pc:sldMk cId="3182101051" sldId="275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9T16:19:05.789" v="10402" actId="20577"/>
          <ac:spMkLst>
            <pc:docMk/>
            <pc:sldMk cId="3182101051" sldId="275"/>
            <ac:spMk id="9" creationId="{30728FCB-C715-67BE-207F-F19518BE8464}"/>
          </ac:spMkLst>
        </pc:spChg>
        <pc:picChg chg="del">
          <ac:chgData name="Kunz, Trevor" userId="e97cdbf7-e2a5-4085-b616-21390cede3d5" providerId="ADAL" clId="{E94DF117-FDCF-4D59-9B61-0B05A910654F}" dt="2023-12-08T14:03:48.430" v="5396" actId="478"/>
          <ac:picMkLst>
            <pc:docMk/>
            <pc:sldMk cId="3182101051" sldId="275"/>
            <ac:picMk id="6" creationId="{70114B07-20E9-A1EB-8B54-AC2D8F9E4BF4}"/>
          </ac:picMkLst>
        </pc:picChg>
        <pc:picChg chg="add mod modCrop">
          <ac:chgData name="Kunz, Trevor" userId="e97cdbf7-e2a5-4085-b616-21390cede3d5" providerId="ADAL" clId="{E94DF117-FDCF-4D59-9B61-0B05A910654F}" dt="2023-12-08T14:05:15.186" v="5401" actId="1076"/>
          <ac:picMkLst>
            <pc:docMk/>
            <pc:sldMk cId="3182101051" sldId="275"/>
            <ac:picMk id="7" creationId="{DCF74C7D-EB0C-679B-B70E-9090A70010B4}"/>
          </ac:picMkLst>
        </pc:picChg>
      </pc:sldChg>
      <pc:sldChg chg="addSp delSp modSp add mod ord setBg addAnim">
        <pc:chgData name="Kunz, Trevor" userId="e97cdbf7-e2a5-4085-b616-21390cede3d5" providerId="ADAL" clId="{E94DF117-FDCF-4D59-9B61-0B05A910654F}" dt="2023-12-08T14:13:08.509" v="5493"/>
        <pc:sldMkLst>
          <pc:docMk/>
          <pc:sldMk cId="2640352777" sldId="276"/>
        </pc:sldMkLst>
        <pc:spChg chg="mod">
          <ac:chgData name="Kunz, Trevor" userId="e97cdbf7-e2a5-4085-b616-21390cede3d5" providerId="ADAL" clId="{E94DF117-FDCF-4D59-9B61-0B05A910654F}" dt="2023-12-08T14:13:08.495" v="5492" actId="26606"/>
          <ac:spMkLst>
            <pc:docMk/>
            <pc:sldMk cId="2640352777" sldId="276"/>
            <ac:spMk id="2" creationId="{BF16D5C3-3CED-A4AE-2901-83A3523C9FB4}"/>
          </ac:spMkLst>
        </pc:spChg>
        <pc:spChg chg="add del mod">
          <ac:chgData name="Kunz, Trevor" userId="e97cdbf7-e2a5-4085-b616-21390cede3d5" providerId="ADAL" clId="{E94DF117-FDCF-4D59-9B61-0B05A910654F}" dt="2023-12-08T14:10:51.937" v="5461" actId="931"/>
          <ac:spMkLst>
            <pc:docMk/>
            <pc:sldMk cId="2640352777" sldId="276"/>
            <ac:spMk id="6" creationId="{2DC05D2B-0B04-F0A1-B031-DD2C1154D3D6}"/>
          </ac:spMkLst>
        </pc:spChg>
        <pc:spChg chg="add del">
          <ac:chgData name="Kunz, Trevor" userId="e97cdbf7-e2a5-4085-b616-21390cede3d5" providerId="ADAL" clId="{E94DF117-FDCF-4D59-9B61-0B05A910654F}" dt="2023-12-08T14:11:04.041" v="5463" actId="26606"/>
          <ac:spMkLst>
            <pc:docMk/>
            <pc:sldMk cId="2640352777" sldId="276"/>
            <ac:spMk id="12" creationId="{D7DE5AD7-587C-20D8-C587-BBBDE859A538}"/>
          </ac:spMkLst>
        </pc:spChg>
        <pc:spChg chg="add del">
          <ac:chgData name="Kunz, Trevor" userId="e97cdbf7-e2a5-4085-b616-21390cede3d5" providerId="ADAL" clId="{E94DF117-FDCF-4D59-9B61-0B05A910654F}" dt="2023-12-08T14:11:04.041" v="5463" actId="26606"/>
          <ac:spMkLst>
            <pc:docMk/>
            <pc:sldMk cId="2640352777" sldId="276"/>
            <ac:spMk id="15" creationId="{37D54B6C-87D0-4C03-8335-3955179D2B5B}"/>
          </ac:spMkLst>
        </pc:spChg>
        <pc:spChg chg="add mod">
          <ac:chgData name="Kunz, Trevor" userId="e97cdbf7-e2a5-4085-b616-21390cede3d5" providerId="ADAL" clId="{E94DF117-FDCF-4D59-9B61-0B05A910654F}" dt="2023-12-08T14:13:08.495" v="5492" actId="26606"/>
          <ac:spMkLst>
            <pc:docMk/>
            <pc:sldMk cId="2640352777" sldId="276"/>
            <ac:spMk id="17" creationId="{F295A6EC-B8D5-2AF3-E283-0FEA0C0BAC1C}"/>
          </ac:spMkLst>
        </pc:spChg>
        <pc:graphicFrameChg chg="del">
          <ac:chgData name="Kunz, Trevor" userId="e97cdbf7-e2a5-4085-b616-21390cede3d5" providerId="ADAL" clId="{E94DF117-FDCF-4D59-9B61-0B05A910654F}" dt="2023-12-08T14:10:30.812" v="5460" actId="478"/>
          <ac:graphicFrameMkLst>
            <pc:docMk/>
            <pc:sldMk cId="2640352777" sldId="276"/>
            <ac:graphicFrameMk id="9" creationId="{5C36EC85-D1DD-28D1-54A1-BFD5C1C9C292}"/>
          </ac:graphicFrameMkLst>
        </pc:graphicFrameChg>
        <pc:picChg chg="mod">
          <ac:chgData name="Kunz, Trevor" userId="e97cdbf7-e2a5-4085-b616-21390cede3d5" providerId="ADAL" clId="{E94DF117-FDCF-4D59-9B61-0B05A910654F}" dt="2023-12-08T14:11:28.179" v="5465" actId="27614"/>
          <ac:picMkLst>
            <pc:docMk/>
            <pc:sldMk cId="2640352777" sldId="276"/>
            <ac:picMk id="4" creationId="{15DA11B3-46F6-8280-4F40-021D52458FCD}"/>
          </ac:picMkLst>
        </pc:picChg>
        <pc:picChg chg="add mod ord">
          <ac:chgData name="Kunz, Trevor" userId="e97cdbf7-e2a5-4085-b616-21390cede3d5" providerId="ADAL" clId="{E94DF117-FDCF-4D59-9B61-0B05A910654F}" dt="2023-12-08T14:13:08.495" v="5492" actId="26606"/>
          <ac:picMkLst>
            <pc:docMk/>
            <pc:sldMk cId="2640352777" sldId="276"/>
            <ac:picMk id="8" creationId="{FAA67D9F-6622-2F86-A74E-3B353061910D}"/>
          </ac:picMkLst>
        </pc:picChg>
      </pc:sldChg>
      <pc:sldChg chg="add del">
        <pc:chgData name="Kunz, Trevor" userId="e97cdbf7-e2a5-4085-b616-21390cede3d5" providerId="ADAL" clId="{E94DF117-FDCF-4D59-9B61-0B05A910654F}" dt="2023-12-08T18:11:59.099" v="6450" actId="47"/>
        <pc:sldMkLst>
          <pc:docMk/>
          <pc:sldMk cId="607519293" sldId="277"/>
        </pc:sldMkLst>
      </pc:sldChg>
      <pc:sldChg chg="addSp delSp modSp add mod modAnim">
        <pc:chgData name="Kunz, Trevor" userId="e97cdbf7-e2a5-4085-b616-21390cede3d5" providerId="ADAL" clId="{E94DF117-FDCF-4D59-9B61-0B05A910654F}" dt="2023-12-09T08:45:31.761" v="9826" actId="1035"/>
        <pc:sldMkLst>
          <pc:docMk/>
          <pc:sldMk cId="3262395653" sldId="277"/>
        </pc:sldMkLst>
        <pc:spChg chg="mod">
          <ac:chgData name="Kunz, Trevor" userId="e97cdbf7-e2a5-4085-b616-21390cede3d5" providerId="ADAL" clId="{E94DF117-FDCF-4D59-9B61-0B05A910654F}" dt="2023-12-09T08:44:05.330" v="9734" actId="20577"/>
          <ac:spMkLst>
            <pc:docMk/>
            <pc:sldMk cId="3262395653" sldId="277"/>
            <ac:spMk id="2" creationId="{BF16D5C3-3CED-A4AE-2901-83A3523C9FB4}"/>
          </ac:spMkLst>
        </pc:spChg>
        <pc:spChg chg="mod">
          <ac:chgData name="Kunz, Trevor" userId="e97cdbf7-e2a5-4085-b616-21390cede3d5" providerId="ADAL" clId="{E94DF117-FDCF-4D59-9B61-0B05A910654F}" dt="2023-12-09T08:45:24.555" v="9798" actId="21"/>
          <ac:spMkLst>
            <pc:docMk/>
            <pc:sldMk cId="3262395653" sldId="277"/>
            <ac:spMk id="9" creationId="{30728FCB-C715-67BE-207F-F19518BE8464}"/>
          </ac:spMkLst>
        </pc:spChg>
        <pc:picChg chg="add mod">
          <ac:chgData name="Kunz, Trevor" userId="e97cdbf7-e2a5-4085-b616-21390cede3d5" providerId="ADAL" clId="{E94DF117-FDCF-4D59-9B61-0B05A910654F}" dt="2023-12-09T08:45:31.761" v="9826" actId="1035"/>
          <ac:picMkLst>
            <pc:docMk/>
            <pc:sldMk cId="3262395653" sldId="277"/>
            <ac:picMk id="6" creationId="{1DFC9C52-EFC2-C5BD-C42A-6D510A926492}"/>
          </ac:picMkLst>
        </pc:picChg>
        <pc:picChg chg="del">
          <ac:chgData name="Kunz, Trevor" userId="e97cdbf7-e2a5-4085-b616-21390cede3d5" providerId="ADAL" clId="{E94DF117-FDCF-4D59-9B61-0B05A910654F}" dt="2023-12-09T08:44:13.589" v="9735" actId="478"/>
          <ac:picMkLst>
            <pc:docMk/>
            <pc:sldMk cId="3262395653" sldId="277"/>
            <ac:picMk id="7" creationId="{7932AD53-38C3-F6BD-00C2-D4B8C4FA0A52}"/>
          </ac:picMkLst>
        </pc:picChg>
        <pc:picChg chg="del">
          <ac:chgData name="Kunz, Trevor" userId="e97cdbf7-e2a5-4085-b616-21390cede3d5" providerId="ADAL" clId="{E94DF117-FDCF-4D59-9B61-0B05A910654F}" dt="2023-12-09T08:44:15.340" v="9736" actId="478"/>
          <ac:picMkLst>
            <pc:docMk/>
            <pc:sldMk cId="3262395653" sldId="277"/>
            <ac:picMk id="8" creationId="{30B775E0-FB53-25BC-2EE2-DFD856E7BCB8}"/>
          </ac:picMkLst>
        </pc:picChg>
        <pc:picChg chg="del">
          <ac:chgData name="Kunz, Trevor" userId="e97cdbf7-e2a5-4085-b616-21390cede3d5" providerId="ADAL" clId="{E94DF117-FDCF-4D59-9B61-0B05A910654F}" dt="2023-12-09T08:44:17.390" v="9737" actId="478"/>
          <ac:picMkLst>
            <pc:docMk/>
            <pc:sldMk cId="3262395653" sldId="277"/>
            <ac:picMk id="11" creationId="{B5015AF9-C2DA-4CB3-4C5F-7ACE3F869753}"/>
          </ac:picMkLst>
        </pc:picChg>
        <pc:picChg chg="del">
          <ac:chgData name="Kunz, Trevor" userId="e97cdbf7-e2a5-4085-b616-21390cede3d5" providerId="ADAL" clId="{E94DF117-FDCF-4D59-9B61-0B05A910654F}" dt="2023-12-09T08:44:21.250" v="9739" actId="478"/>
          <ac:picMkLst>
            <pc:docMk/>
            <pc:sldMk cId="3262395653" sldId="277"/>
            <ac:picMk id="13" creationId="{A500C471-BBE8-71E2-7AAC-717CECAE1E00}"/>
          </ac:picMkLst>
        </pc:picChg>
        <pc:picChg chg="del">
          <ac:chgData name="Kunz, Trevor" userId="e97cdbf7-e2a5-4085-b616-21390cede3d5" providerId="ADAL" clId="{E94DF117-FDCF-4D59-9B61-0B05A910654F}" dt="2023-12-09T08:44:19.112" v="9738" actId="478"/>
          <ac:picMkLst>
            <pc:docMk/>
            <pc:sldMk cId="3262395653" sldId="277"/>
            <ac:picMk id="15" creationId="{1F003584-86F4-7FEF-824D-B5D3BF8E85FF}"/>
          </ac:picMkLst>
        </pc:picChg>
      </pc:sldChg>
      <pc:sldChg chg="addSp delSp modSp add mod">
        <pc:chgData name="Kunz, Trevor" userId="e97cdbf7-e2a5-4085-b616-21390cede3d5" providerId="ADAL" clId="{E94DF117-FDCF-4D59-9B61-0B05A910654F}" dt="2023-12-09T11:56:23.726" v="10264" actId="1076"/>
        <pc:sldMkLst>
          <pc:docMk/>
          <pc:sldMk cId="980580582" sldId="278"/>
        </pc:sldMkLst>
        <pc:picChg chg="del mod">
          <ac:chgData name="Kunz, Trevor" userId="e97cdbf7-e2a5-4085-b616-21390cede3d5" providerId="ADAL" clId="{E94DF117-FDCF-4D59-9B61-0B05A910654F}" dt="2023-12-09T11:54:23.063" v="10260" actId="478"/>
          <ac:picMkLst>
            <pc:docMk/>
            <pc:sldMk cId="980580582" sldId="278"/>
            <ac:picMk id="6" creationId="{1DFC9C52-EFC2-C5BD-C42A-6D510A926492}"/>
          </ac:picMkLst>
        </pc:picChg>
        <pc:picChg chg="add mod modCrop">
          <ac:chgData name="Kunz, Trevor" userId="e97cdbf7-e2a5-4085-b616-21390cede3d5" providerId="ADAL" clId="{E94DF117-FDCF-4D59-9B61-0B05A910654F}" dt="2023-12-09T11:56:23.726" v="10264" actId="1076"/>
          <ac:picMkLst>
            <pc:docMk/>
            <pc:sldMk cId="980580582" sldId="278"/>
            <ac:picMk id="7" creationId="{B3E9F709-3BEA-BAA2-66FF-693D76439F6E}"/>
          </ac:picMkLst>
        </pc:picChg>
      </pc:sldChg>
      <pc:sldChg chg="add del">
        <pc:chgData name="Kunz, Trevor" userId="e97cdbf7-e2a5-4085-b616-21390cede3d5" providerId="ADAL" clId="{E94DF117-FDCF-4D59-9B61-0B05A910654F}" dt="2023-12-08T18:29:37.257" v="6671" actId="47"/>
        <pc:sldMkLst>
          <pc:docMk/>
          <pc:sldMk cId="2225786567" sldId="278"/>
        </pc:sldMkLst>
      </pc:sldChg>
      <pc:sldChg chg="add del">
        <pc:chgData name="Kunz, Trevor" userId="e97cdbf7-e2a5-4085-b616-21390cede3d5" providerId="ADAL" clId="{E94DF117-FDCF-4D59-9B61-0B05A910654F}" dt="2023-12-09T08:47:18.849" v="9831" actId="47"/>
        <pc:sldMkLst>
          <pc:docMk/>
          <pc:sldMk cId="3836459515" sldId="279"/>
        </pc:sldMkLst>
      </pc:sldChg>
      <pc:sldChg chg="modSp add mod modAnim">
        <pc:chgData name="Kunz, Trevor" userId="e97cdbf7-e2a5-4085-b616-21390cede3d5" providerId="ADAL" clId="{E94DF117-FDCF-4D59-9B61-0B05A910654F}" dt="2023-12-09T16:21:46.416" v="10516" actId="20577"/>
        <pc:sldMkLst>
          <pc:docMk/>
          <pc:sldMk cId="4138208060" sldId="279"/>
        </pc:sldMkLst>
        <pc:spChg chg="mod">
          <ac:chgData name="Kunz, Trevor" userId="e97cdbf7-e2a5-4085-b616-21390cede3d5" providerId="ADAL" clId="{E94DF117-FDCF-4D59-9B61-0B05A910654F}" dt="2023-12-09T16:21:46.416" v="10516" actId="20577"/>
          <ac:spMkLst>
            <pc:docMk/>
            <pc:sldMk cId="4138208060" sldId="279"/>
            <ac:spMk id="9" creationId="{30728FCB-C715-67BE-207F-F19518BE8464}"/>
          </ac:spMkLst>
        </pc:spChg>
      </pc:sldChg>
      <pc:sldChg chg="modSp add del mod">
        <pc:chgData name="Kunz, Trevor" userId="e97cdbf7-e2a5-4085-b616-21390cede3d5" providerId="ADAL" clId="{E94DF117-FDCF-4D59-9B61-0B05A910654F}" dt="2023-12-09T08:48:39.792" v="9833" actId="47"/>
        <pc:sldMkLst>
          <pc:docMk/>
          <pc:sldMk cId="2710286374" sldId="280"/>
        </pc:sldMkLst>
        <pc:picChg chg="mod">
          <ac:chgData name="Kunz, Trevor" userId="e97cdbf7-e2a5-4085-b616-21390cede3d5" providerId="ADAL" clId="{E94DF117-FDCF-4D59-9B61-0B05A910654F}" dt="2023-12-09T08:48:33.553" v="9832" actId="14826"/>
          <ac:picMkLst>
            <pc:docMk/>
            <pc:sldMk cId="2710286374" sldId="280"/>
            <ac:picMk id="6" creationId="{1DFC9C52-EFC2-C5BD-C42A-6D510A92649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DDAC6E-2668-484D-8ACF-2A90D5FB58C1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490247-17DC-4449-A511-85C8FED21132}">
      <dgm:prSet/>
      <dgm:spPr/>
      <dgm:t>
        <a:bodyPr/>
        <a:lstStyle/>
        <a:p>
          <a:r>
            <a:rPr lang="en-US"/>
            <a:t>Frito-Lay has a 15.91% Attrition Rate</a:t>
          </a:r>
        </a:p>
      </dgm:t>
    </dgm:pt>
    <dgm:pt modelId="{191F3821-9E4E-475B-BE09-9524D7A1F422}" type="parTrans" cxnId="{B95F42CE-96F6-4679-A4C7-D50247856944}">
      <dgm:prSet/>
      <dgm:spPr/>
      <dgm:t>
        <a:bodyPr/>
        <a:lstStyle/>
        <a:p>
          <a:endParaRPr lang="en-US"/>
        </a:p>
      </dgm:t>
    </dgm:pt>
    <dgm:pt modelId="{0C5815F4-DDCE-46FA-AD3A-BEA10CB8F01E}" type="sibTrans" cxnId="{B95F42CE-96F6-4679-A4C7-D50247856944}">
      <dgm:prSet/>
      <dgm:spPr/>
      <dgm:t>
        <a:bodyPr/>
        <a:lstStyle/>
        <a:p>
          <a:endParaRPr lang="en-US"/>
        </a:p>
      </dgm:t>
    </dgm:pt>
    <dgm:pt modelId="{D664AE68-C074-4339-B44E-8B7709EDC307}">
      <dgm:prSet/>
      <dgm:spPr/>
      <dgm:t>
        <a:bodyPr/>
        <a:lstStyle/>
        <a:p>
          <a:r>
            <a:rPr lang="en-US" dirty="0"/>
            <a:t>What variables are correlated with attrition?</a:t>
          </a:r>
        </a:p>
      </dgm:t>
    </dgm:pt>
    <dgm:pt modelId="{6E316CE1-BBE9-42C5-8609-00B8117289FF}" type="parTrans" cxnId="{67888F50-3ECE-47F0-9E37-0F2C98D757E0}">
      <dgm:prSet/>
      <dgm:spPr/>
      <dgm:t>
        <a:bodyPr/>
        <a:lstStyle/>
        <a:p>
          <a:endParaRPr lang="en-US"/>
        </a:p>
      </dgm:t>
    </dgm:pt>
    <dgm:pt modelId="{A4410DDD-2EB8-451A-80EA-DB5303FEB9BE}" type="sibTrans" cxnId="{67888F50-3ECE-47F0-9E37-0F2C98D757E0}">
      <dgm:prSet/>
      <dgm:spPr/>
      <dgm:t>
        <a:bodyPr/>
        <a:lstStyle/>
        <a:p>
          <a:endParaRPr lang="en-US"/>
        </a:p>
      </dgm:t>
    </dgm:pt>
    <dgm:pt modelId="{A3357290-BE07-4F79-B899-F5C419B952D5}">
      <dgm:prSet/>
      <dgm:spPr/>
      <dgm:t>
        <a:bodyPr/>
        <a:lstStyle/>
        <a:p>
          <a:r>
            <a:rPr lang="en-US" dirty="0"/>
            <a:t>How to predict attrition?</a:t>
          </a:r>
        </a:p>
      </dgm:t>
    </dgm:pt>
    <dgm:pt modelId="{93729163-4724-48A9-A77B-91EC74855211}" type="parTrans" cxnId="{84F68E77-3898-4C5C-87CC-D3766D5FCDB9}">
      <dgm:prSet/>
      <dgm:spPr/>
      <dgm:t>
        <a:bodyPr/>
        <a:lstStyle/>
        <a:p>
          <a:endParaRPr lang="en-US"/>
        </a:p>
      </dgm:t>
    </dgm:pt>
    <dgm:pt modelId="{5D2FFCD4-119E-453B-B865-142D475AD9DD}" type="sibTrans" cxnId="{84F68E77-3898-4C5C-87CC-D3766D5FCDB9}">
      <dgm:prSet/>
      <dgm:spPr/>
      <dgm:t>
        <a:bodyPr/>
        <a:lstStyle/>
        <a:p>
          <a:endParaRPr lang="en-US"/>
        </a:p>
      </dgm:t>
    </dgm:pt>
    <dgm:pt modelId="{2317A86C-A195-4B45-B0DB-F76AD3D7B2B8}" type="pres">
      <dgm:prSet presAssocID="{5CDDAC6E-2668-484D-8ACF-2A90D5FB58C1}" presName="outerComposite" presStyleCnt="0">
        <dgm:presLayoutVars>
          <dgm:chMax val="5"/>
          <dgm:dir/>
          <dgm:resizeHandles val="exact"/>
        </dgm:presLayoutVars>
      </dgm:prSet>
      <dgm:spPr/>
    </dgm:pt>
    <dgm:pt modelId="{BD4E59A2-A2C8-4D0A-85C1-DD26A1C41006}" type="pres">
      <dgm:prSet presAssocID="{5CDDAC6E-2668-484D-8ACF-2A90D5FB58C1}" presName="dummyMaxCanvas" presStyleCnt="0">
        <dgm:presLayoutVars/>
      </dgm:prSet>
      <dgm:spPr/>
    </dgm:pt>
    <dgm:pt modelId="{524FCB7C-C6DD-4B19-A810-FF3FED4F35F0}" type="pres">
      <dgm:prSet presAssocID="{5CDDAC6E-2668-484D-8ACF-2A90D5FB58C1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BFDFB419-1334-4D87-8E32-CCD6A2C78104}" type="presOf" srcId="{A3357290-BE07-4F79-B899-F5C419B952D5}" destId="{524FCB7C-C6DD-4B19-A810-FF3FED4F35F0}" srcOrd="0" destOrd="2" presId="urn:microsoft.com/office/officeart/2005/8/layout/vProcess5"/>
    <dgm:cxn modelId="{EBB78C24-0878-43F7-9776-523153774692}" type="presOf" srcId="{D664AE68-C074-4339-B44E-8B7709EDC307}" destId="{524FCB7C-C6DD-4B19-A810-FF3FED4F35F0}" srcOrd="0" destOrd="1" presId="urn:microsoft.com/office/officeart/2005/8/layout/vProcess5"/>
    <dgm:cxn modelId="{67888F50-3ECE-47F0-9E37-0F2C98D757E0}" srcId="{87490247-17DC-4449-A511-85C8FED21132}" destId="{D664AE68-C074-4339-B44E-8B7709EDC307}" srcOrd="0" destOrd="0" parTransId="{6E316CE1-BBE9-42C5-8609-00B8117289FF}" sibTransId="{A4410DDD-2EB8-451A-80EA-DB5303FEB9BE}"/>
    <dgm:cxn modelId="{84F68E77-3898-4C5C-87CC-D3766D5FCDB9}" srcId="{87490247-17DC-4449-A511-85C8FED21132}" destId="{A3357290-BE07-4F79-B899-F5C419B952D5}" srcOrd="1" destOrd="0" parTransId="{93729163-4724-48A9-A77B-91EC74855211}" sibTransId="{5D2FFCD4-119E-453B-B865-142D475AD9DD}"/>
    <dgm:cxn modelId="{2E9AF958-E378-453F-826B-A95C2CBE3F56}" type="presOf" srcId="{5CDDAC6E-2668-484D-8ACF-2A90D5FB58C1}" destId="{2317A86C-A195-4B45-B0DB-F76AD3D7B2B8}" srcOrd="0" destOrd="0" presId="urn:microsoft.com/office/officeart/2005/8/layout/vProcess5"/>
    <dgm:cxn modelId="{B460BF9F-DB2A-473B-B281-C3BCDF95D74B}" type="presOf" srcId="{87490247-17DC-4449-A511-85C8FED21132}" destId="{524FCB7C-C6DD-4B19-A810-FF3FED4F35F0}" srcOrd="0" destOrd="0" presId="urn:microsoft.com/office/officeart/2005/8/layout/vProcess5"/>
    <dgm:cxn modelId="{B95F42CE-96F6-4679-A4C7-D50247856944}" srcId="{5CDDAC6E-2668-484D-8ACF-2A90D5FB58C1}" destId="{87490247-17DC-4449-A511-85C8FED21132}" srcOrd="0" destOrd="0" parTransId="{191F3821-9E4E-475B-BE09-9524D7A1F422}" sibTransId="{0C5815F4-DDCE-46FA-AD3A-BEA10CB8F01E}"/>
    <dgm:cxn modelId="{4578B6E1-0028-42FF-BF05-7D64A942579D}" type="presParOf" srcId="{2317A86C-A195-4B45-B0DB-F76AD3D7B2B8}" destId="{BD4E59A2-A2C8-4D0A-85C1-DD26A1C41006}" srcOrd="0" destOrd="0" presId="urn:microsoft.com/office/officeart/2005/8/layout/vProcess5"/>
    <dgm:cxn modelId="{0C945778-6EC4-43F1-9526-E58770DB3B30}" type="presParOf" srcId="{2317A86C-A195-4B45-B0DB-F76AD3D7B2B8}" destId="{524FCB7C-C6DD-4B19-A810-FF3FED4F35F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FCB7C-C6DD-4B19-A810-FF3FED4F35F0}">
      <dsp:nvSpPr>
        <dsp:cNvPr id="0" name=""/>
        <dsp:cNvSpPr/>
      </dsp:nvSpPr>
      <dsp:spPr>
        <a:xfrm>
          <a:off x="0" y="1014809"/>
          <a:ext cx="10353675" cy="2029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Frito-Lay has a 15.91% Attrition Rate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What variables are correlated with attrition?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How to predict attrition?</a:t>
          </a:r>
        </a:p>
      </dsp:txBody>
      <dsp:txXfrm>
        <a:off x="59445" y="1074254"/>
        <a:ext cx="10234785" cy="1910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19B7-42EA-43A3-90B7-986EF76B0B7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ED40-D645-4ED8-8D5F-BDF97C9AE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0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DDS Analytics</a:t>
            </a:r>
          </a:p>
          <a:p>
            <a:r>
              <a:rPr lang="en-US" dirty="0"/>
              <a:t>Analytics Firms Specializing in Talent Management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Attrition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Fits a line for each data point between 0 and 1</a:t>
            </a:r>
          </a:p>
          <a:p>
            <a:r>
              <a:rPr lang="en-US" dirty="0"/>
              <a:t>Lowered threshold to .2+ = attrition</a:t>
            </a:r>
          </a:p>
          <a:p>
            <a:r>
              <a:rPr lang="en-US" dirty="0"/>
              <a:t>Also met the 60% deliverable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8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Fits a line for each data point between 0 and 1</a:t>
            </a:r>
          </a:p>
          <a:p>
            <a:r>
              <a:rPr lang="en-US" dirty="0"/>
              <a:t>Lowered threshold to .2+ = attrition</a:t>
            </a:r>
          </a:p>
          <a:p>
            <a:r>
              <a:rPr lang="en-US" dirty="0"/>
              <a:t>Also met the 60% deliverable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3’s and 4’s</a:t>
            </a:r>
          </a:p>
          <a:p>
            <a:r>
              <a:rPr lang="en-US" dirty="0"/>
              <a:t>Most follow a traditional bell curve</a:t>
            </a:r>
          </a:p>
          <a:p>
            <a:r>
              <a:rPr lang="en-US" dirty="0"/>
              <a:t>4’s are aligned with he norm, but 2’s are buried in the 3’s.</a:t>
            </a:r>
          </a:p>
          <a:p>
            <a:r>
              <a:rPr lang="en-US" dirty="0"/>
              <a:t>Recommend restructuring the performance review system, to allow for Attrition for underperformers or give them a chance to improve.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5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not causation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5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not causation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</a:t>
            </a:r>
            <a:r>
              <a:rPr lang="en-US" dirty="0" err="1"/>
              <a:t>FritoLay</a:t>
            </a:r>
            <a:r>
              <a:rPr lang="en-US" dirty="0"/>
              <a:t> has a 15.91% Attrition Rate</a:t>
            </a:r>
          </a:p>
          <a:p>
            <a:r>
              <a:rPr lang="en-US" dirty="0"/>
              <a:t>Discuss which factors are correlated with Attrition</a:t>
            </a:r>
          </a:p>
          <a:p>
            <a:r>
              <a:rPr lang="en-US" dirty="0"/>
              <a:t>Is there a place for attrition at Frito 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Methodology behind our models</a:t>
            </a:r>
          </a:p>
          <a:p>
            <a:endParaRPr lang="en-US" dirty="0"/>
          </a:p>
          <a:p>
            <a:r>
              <a:rPr lang="en-US" dirty="0"/>
              <a:t>Open floor to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5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Selection</a:t>
            </a:r>
          </a:p>
          <a:p>
            <a:r>
              <a:rPr lang="en-US" dirty="0"/>
              <a:t>Compared all the variables and their correlation to Attrition</a:t>
            </a:r>
          </a:p>
          <a:p>
            <a:r>
              <a:rPr lang="en-US" dirty="0"/>
              <a:t>2 Models</a:t>
            </a:r>
          </a:p>
          <a:p>
            <a:r>
              <a:rPr lang="en-US" dirty="0"/>
              <a:t>K-NN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Best Model for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8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variables with the highest positive correlation</a:t>
            </a:r>
          </a:p>
          <a:p>
            <a:r>
              <a:rPr lang="en-US" dirty="0"/>
              <a:t>Overtime</a:t>
            </a:r>
          </a:p>
          <a:p>
            <a:r>
              <a:rPr lang="en-US" dirty="0"/>
              <a:t>Weak +0.272</a:t>
            </a:r>
          </a:p>
          <a:p>
            <a:endParaRPr lang="en-US" dirty="0"/>
          </a:p>
          <a:p>
            <a:r>
              <a:rPr lang="en-US" dirty="0"/>
              <a:t>Age Under 30</a:t>
            </a:r>
          </a:p>
          <a:p>
            <a:r>
              <a:rPr lang="en-US" dirty="0"/>
              <a:t>Weak +.17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Negative Correlation</a:t>
            </a:r>
          </a:p>
          <a:p>
            <a:r>
              <a:rPr lang="en-US" dirty="0"/>
              <a:t>Job Involvement</a:t>
            </a:r>
          </a:p>
          <a:p>
            <a:r>
              <a:rPr lang="en-US" dirty="0"/>
              <a:t>Weak -.18</a:t>
            </a:r>
          </a:p>
          <a:p>
            <a:endParaRPr lang="en-US" dirty="0"/>
          </a:p>
          <a:p>
            <a:r>
              <a:rPr lang="en-US" dirty="0"/>
              <a:t>Job Level</a:t>
            </a:r>
          </a:p>
          <a:p>
            <a:r>
              <a:rPr lang="en-US" dirty="0"/>
              <a:t>Weak -.16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8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K-NN Model predicts new records by comparing to the nearest data points or “Neighbors”</a:t>
            </a:r>
          </a:p>
          <a:p>
            <a:r>
              <a:rPr lang="en-US" dirty="0"/>
              <a:t>100 iterations to find how many neighbors to compare to</a:t>
            </a:r>
          </a:p>
          <a:p>
            <a:r>
              <a:rPr lang="en-US" dirty="0"/>
              <a:t>Imbalanced data set, so set lower threshold to trade true neg for true pos (+ </a:t>
            </a:r>
            <a:r>
              <a:rPr lang="en-US" dirty="0" err="1"/>
              <a:t>sens</a:t>
            </a:r>
            <a:r>
              <a:rPr lang="en-US" dirty="0"/>
              <a:t>, - spec)</a:t>
            </a:r>
          </a:p>
          <a:p>
            <a:r>
              <a:rPr lang="en-US" dirty="0"/>
              <a:t>Achieved deliverable of 60% S &amp; </a:t>
            </a:r>
            <a:r>
              <a:rPr lang="en-US" dirty="0" err="1"/>
              <a:t>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9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 data for one example to see how the data compared side by side</a:t>
            </a:r>
          </a:p>
          <a:p>
            <a:r>
              <a:rPr lang="en-US" dirty="0"/>
              <a:t>Agreed with 87.74% accuracy to each other</a:t>
            </a:r>
          </a:p>
          <a:p>
            <a:r>
              <a:rPr lang="en-US" dirty="0"/>
              <a:t>Disagreed on 32 records</a:t>
            </a:r>
          </a:p>
          <a:p>
            <a:r>
              <a:rPr lang="en-US" dirty="0"/>
              <a:t>Regression model has slightly better accuracy</a:t>
            </a:r>
          </a:p>
          <a:p>
            <a:r>
              <a:rPr lang="en-US" dirty="0"/>
              <a:t>Holding the thresholds constant between he two models, regression has better sensitivity and K-NN better Spec.</a:t>
            </a:r>
          </a:p>
          <a:p>
            <a:r>
              <a:rPr lang="en-US" dirty="0"/>
              <a:t>Predicting Regression, so Sens is preferrable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Fits a line for each data point between 0 and 1</a:t>
            </a:r>
          </a:p>
          <a:p>
            <a:r>
              <a:rPr lang="en-US" dirty="0"/>
              <a:t>Lowered threshold to .2+ = attrition</a:t>
            </a:r>
          </a:p>
          <a:p>
            <a:r>
              <a:rPr lang="en-US" dirty="0"/>
              <a:t>Also met the 60% deliverable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ED40-D645-4ED8-8D5F-BDF97C9AE4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0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9586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8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39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57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8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8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2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9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13D13E-0342-4CE1-BA61-26CD403E020C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420043-8866-4C41-BEE2-C25733845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tkunz.shinyapps.io/fritolayattritionshin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tkunz.shinyapps.io/fritolayattritionshin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B4CF-549B-EC28-5DF6-4838E1761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Frito-Lay Attrition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59D61-F247-3F44-57E6-7FFB1882B4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Trevor Kunz</a:t>
            </a:r>
          </a:p>
          <a:p>
            <a:r>
              <a:rPr lang="en-US" sz="1600" dirty="0"/>
              <a:t>Data Scientist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7EB40-C773-D27F-0842-FA80D554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22" y="5101996"/>
            <a:ext cx="3613485" cy="1756004"/>
          </a:xfrm>
          <a:prstGeom prst="rect">
            <a:avLst/>
          </a:prstGeom>
        </p:spPr>
      </p:pic>
      <p:pic>
        <p:nvPicPr>
          <p:cNvPr id="1026" name="Picture 2" descr="Frito-Lay - Wikipedia">
            <a:extLst>
              <a:ext uri="{FF2B5EF4-FFF2-40B4-BE49-F238E27FC236}">
                <a16:creationId xmlns:a16="http://schemas.microsoft.com/office/drawing/2014/main" id="{EA0FC570-0B15-301B-6957-CCEFDAE1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3" y="5101995"/>
            <a:ext cx="2479165" cy="16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0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hlinkClick r:id="rId4"/>
              </a:rPr>
              <a:t>Linear Regression Model Deployment</a:t>
            </a: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C9C52-EFC2-C5BD-C42A-6D510A926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24" y="1807608"/>
            <a:ext cx="12192000" cy="41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hlinkClick r:id="rId4"/>
              </a:rPr>
              <a:t>Linear Regression Model Deployment</a:t>
            </a: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9F709-3BEA-BAA2-66FF-693D76439F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9"/>
          <a:stretch/>
        </p:blipFill>
        <p:spPr>
          <a:xfrm>
            <a:off x="0" y="1502083"/>
            <a:ext cx="12192000" cy="45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Recommendations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 fontScale="92500" lnSpcReduction="10000"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Performance Ratings only have 3’s and 4’s.</a:t>
            </a:r>
          </a:p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Traditional Bell Curve: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1: 0.13%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2: 15.73%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3: 68.26%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4: 15.73%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5: 0.13%</a:t>
            </a:r>
          </a:p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Performance Ratings: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3: 84.83%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4: 15.17%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14B07-20E9-A1EB-8B54-AC2D8F9E4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742" y="1580050"/>
            <a:ext cx="7206021" cy="444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Recommendations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5182205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Several variables are correlated with Attrition and Retention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Promote Job Involvement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Promotions to higher Job Levels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Conversion of  Overtime Employees to Salaried Exempt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ople at meeting">
            <a:extLst>
              <a:ext uri="{FF2B5EF4-FFF2-40B4-BE49-F238E27FC236}">
                <a16:creationId xmlns:a16="http://schemas.microsoft.com/office/drawing/2014/main" id="{DCF74C7D-EB0C-679B-B70E-9090A70010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6" t="12114"/>
          <a:stretch/>
        </p:blipFill>
        <p:spPr>
          <a:xfrm>
            <a:off x="5974205" y="2198144"/>
            <a:ext cx="521343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Recommendations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98144"/>
            <a:ext cx="4902389" cy="382905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Utilizing the R-Shiny Dashboard to better understand attrition risk in workforce planning.</a:t>
            </a:r>
          </a:p>
          <a:p>
            <a:pPr>
              <a:buClr>
                <a:srgbClr val="FF9200"/>
              </a:buClr>
            </a:pPr>
            <a:r>
              <a:rPr lang="en-US" dirty="0"/>
              <a:t>Create more smiles with every sip and every bite.</a:t>
            </a: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ople at meeting">
            <a:extLst>
              <a:ext uri="{FF2B5EF4-FFF2-40B4-BE49-F238E27FC236}">
                <a16:creationId xmlns:a16="http://schemas.microsoft.com/office/drawing/2014/main" id="{DCF74C7D-EB0C-679B-B70E-9090A70010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6" t="12114"/>
          <a:stretch/>
        </p:blipFill>
        <p:spPr>
          <a:xfrm>
            <a:off x="5974205" y="2198144"/>
            <a:ext cx="521343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FAA67D9F-6622-2F86-A74E-3B3530619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F295A6EC-B8D5-2AF3-E283-0FEA0C0B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</a:rPr>
              <a:t>tkunz@mail.smu.edu</a:t>
            </a: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5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C36EC85-D1DD-28D1-54A1-BFD5C1C9C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1151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5146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5DC3-C503-A524-6FF4-CEA21433D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Methodology</a:t>
            </a:r>
          </a:p>
          <a:p>
            <a:r>
              <a:rPr lang="en-US" dirty="0"/>
              <a:t>Variable Selection</a:t>
            </a:r>
          </a:p>
          <a:p>
            <a:r>
              <a:rPr lang="en-US" dirty="0"/>
              <a:t>Model Analysis</a:t>
            </a:r>
          </a:p>
          <a:p>
            <a:r>
              <a:rPr lang="en-US" dirty="0"/>
              <a:t>Model Deployment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oom of identical cubicles">
            <a:extLst>
              <a:ext uri="{FF2B5EF4-FFF2-40B4-BE49-F238E27FC236}">
                <a16:creationId xmlns:a16="http://schemas.microsoft.com/office/drawing/2014/main" id="{F868752F-4269-CD87-19A1-7BC9941B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732449"/>
            <a:ext cx="5578415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Attrition Model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5DC3-C503-A524-6FF4-CEA21433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4293"/>
            <a:ext cx="5546272" cy="2362200"/>
          </a:xfrm>
        </p:spPr>
        <p:txBody>
          <a:bodyPr anchor="ctr">
            <a:normAutofit/>
          </a:bodyPr>
          <a:lstStyle/>
          <a:p>
            <a:pPr>
              <a:buClr>
                <a:srgbClr val="CF8624"/>
              </a:buClr>
            </a:pPr>
            <a:r>
              <a:rPr lang="en-US" dirty="0"/>
              <a:t>Variable Selection</a:t>
            </a:r>
          </a:p>
          <a:p>
            <a:pPr>
              <a:buClr>
                <a:srgbClr val="CF8624"/>
              </a:buClr>
            </a:pPr>
            <a:r>
              <a:rPr lang="en-US" dirty="0"/>
              <a:t>K-NN Model</a:t>
            </a:r>
          </a:p>
          <a:p>
            <a:pPr>
              <a:buClr>
                <a:srgbClr val="CF8624"/>
              </a:buClr>
            </a:pPr>
            <a:r>
              <a:rPr lang="en-US" dirty="0"/>
              <a:t>Linear Regression Model</a:t>
            </a:r>
          </a:p>
          <a:p>
            <a:pPr>
              <a:buClr>
                <a:srgbClr val="CF8624"/>
              </a:buClr>
            </a:pPr>
            <a:r>
              <a:rPr lang="en-US" dirty="0"/>
              <a:t>Evaluate Model Performance</a:t>
            </a:r>
          </a:p>
          <a:p>
            <a:pPr>
              <a:buClr>
                <a:srgbClr val="CF8624"/>
              </a:buClr>
            </a:pPr>
            <a:r>
              <a:rPr lang="en-US" dirty="0"/>
              <a:t>Model Deployment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Colleagues looking at computer">
            <a:extLst>
              <a:ext uri="{FF2B5EF4-FFF2-40B4-BE49-F238E27FC236}">
                <a16:creationId xmlns:a16="http://schemas.microsoft.com/office/drawing/2014/main" id="{930ABE1B-7BCB-40C2-2DA1-352D92E49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5" b="-2"/>
          <a:stretch/>
        </p:blipFill>
        <p:spPr>
          <a:xfrm>
            <a:off x="6460067" y="1794293"/>
            <a:ext cx="5094385" cy="4082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Positive Correlation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28800"/>
            <a:ext cx="5168052" cy="3962400"/>
          </a:xfrm>
        </p:spPr>
        <p:txBody>
          <a:bodyPr>
            <a:normAutofit/>
          </a:bodyPr>
          <a:lstStyle/>
          <a:p>
            <a:pPr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Overtime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Correlation: + 0.2720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Attrition in 31.7% of Overtime Employees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Attrition in 9.7% of Exempt Employees</a:t>
            </a:r>
          </a:p>
          <a:p>
            <a:pPr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Age Under 30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Correlation: +0.1700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Attrition Under 30: 28.1%</a:t>
            </a:r>
          </a:p>
          <a:p>
            <a:pPr lvl="1">
              <a:buClr>
                <a:srgbClr val="F72E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Attrition Over 30: 12.8%</a:t>
            </a:r>
          </a:p>
          <a:p>
            <a:pPr lvl="1">
              <a:buClr>
                <a:srgbClr val="F72E00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14B07-20E9-A1EB-8B54-AC2D8F9E4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64936" y="623314"/>
            <a:ext cx="3874581" cy="2479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F64DC5-7A1F-61CC-1946-F606DF799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64936" y="3335620"/>
            <a:ext cx="3874581" cy="2391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Negative Correlation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28800"/>
            <a:ext cx="5168052" cy="3962400"/>
          </a:xfrm>
        </p:spPr>
        <p:txBody>
          <a:bodyPr>
            <a:normAutofit/>
          </a:bodyPr>
          <a:lstStyle/>
          <a:p>
            <a:pPr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Job Involvement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Correlation: -0.1878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Highest Attrition: Level 1 – 46.8%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Lowest Attrition: Level 4 – 8.6%</a:t>
            </a:r>
          </a:p>
          <a:p>
            <a:pPr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Job Level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Correlation: -0.1621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Highest Attrition: Level 1 – 26.1%</a:t>
            </a:r>
          </a:p>
          <a:p>
            <a:pPr lvl="1">
              <a:buClr>
                <a:srgbClr val="F7613C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Lowest Attrition: Level 4 – 5.0%</a:t>
            </a:r>
          </a:p>
          <a:p>
            <a:pPr lvl="1">
              <a:buClr>
                <a:srgbClr val="F7613C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B5EA7-EBCF-C322-E39A-C33AE71CC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64934" y="3429000"/>
            <a:ext cx="3874581" cy="2392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14B07-20E9-A1EB-8B54-AC2D8F9E4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64933" y="943592"/>
            <a:ext cx="3874581" cy="2227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0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K-NN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K = 3 had the highest accuracy across 100 iterations of the model.</a:t>
            </a:r>
          </a:p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Used a lower threshold of .125 to improve sensitivity.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949F26-C594-36DD-6A87-9684997F2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59" y="1928013"/>
            <a:ext cx="5130026" cy="877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5E6608-0852-79D9-61F0-850335106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459" y="2805025"/>
            <a:ext cx="2565013" cy="16717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28B8B5-F88F-E7C2-ABB9-698D1219F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4472" y="2805025"/>
            <a:ext cx="2565013" cy="16717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DE7207-2E79-8695-59E6-9A79B2580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458" y="4476750"/>
            <a:ext cx="2686979" cy="1602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C5C608-257A-8B5D-AC61-803E1F9CD9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437" y="4476750"/>
            <a:ext cx="2443048" cy="16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1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Model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Regression Model was slightly more accurate than K-NN.</a:t>
            </a:r>
          </a:p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Regression Model has better Sensitivity.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A446F7-7B33-9341-7639-1DA881FD0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985" y="2091196"/>
            <a:ext cx="2076681" cy="1886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2392A6-6DB6-2C1B-F135-432D57501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897" y="2091196"/>
            <a:ext cx="2894412" cy="1886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8BE296-3990-9F77-0FBB-3A800A789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896" y="3977604"/>
            <a:ext cx="2894412" cy="17260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514206-4AB2-0ADA-7932-59B7EA68E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6983" y="3977604"/>
            <a:ext cx="2076681" cy="18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D5C3-3CED-A4AE-2901-83A3523C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Linear Regression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28FCB-C715-67BE-207F-F19518BE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28014"/>
            <a:ext cx="3615073" cy="4099180"/>
          </a:xfrm>
        </p:spPr>
        <p:txBody>
          <a:bodyPr anchor="t">
            <a:normAutofit/>
          </a:bodyPr>
          <a:lstStyle/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Used to predict attrition on a scale of 0-1.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0 = Retention</a:t>
            </a:r>
          </a:p>
          <a:p>
            <a:pPr lvl="1"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1 = Attrition</a:t>
            </a:r>
          </a:p>
          <a:p>
            <a:pPr>
              <a:buClr>
                <a:srgbClr val="FF9200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Predicted values above .2 threshold predicted as Attrition.</a:t>
            </a:r>
          </a:p>
          <a:p>
            <a:pPr>
              <a:buClr>
                <a:srgbClr val="FF9200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11B3-46F6-8280-4F40-021D5245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115" y="6079077"/>
            <a:ext cx="1452884" cy="706042"/>
          </a:xfrm>
          <a:prstGeom prst="rect">
            <a:avLst/>
          </a:prstGeom>
        </p:spPr>
      </p:pic>
      <p:pic>
        <p:nvPicPr>
          <p:cNvPr id="5" name="Picture 2" descr="Frito-Lay - Wikipedia">
            <a:extLst>
              <a:ext uri="{FF2B5EF4-FFF2-40B4-BE49-F238E27FC236}">
                <a16:creationId xmlns:a16="http://schemas.microsoft.com/office/drawing/2014/main" id="{D0CD9592-23D0-FCD7-6DC5-ED7D3ADC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4" y="6079077"/>
            <a:ext cx="996804" cy="6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2AD53-38C3-F6BD-00C2-D4B8C4FA0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69" y="1580050"/>
            <a:ext cx="2007599" cy="185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775E0-FB53-25BC-2EE2-DFD856E7B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968" y="1580050"/>
            <a:ext cx="2007600" cy="1850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15AF9-C2DA-4CB3-4C5F-7ACE3F869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4368" y="3431029"/>
            <a:ext cx="2007600" cy="1850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0C471-BBE8-71E2-7AAC-717CECAE1E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983" y="5282007"/>
            <a:ext cx="4010585" cy="112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003584-86F4-7FEF-824D-B5D3BF8E85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968" y="3391649"/>
            <a:ext cx="2007599" cy="1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7B7E61FB68FD409FB41A5D6B38A315" ma:contentTypeVersion="14" ma:contentTypeDescription="Create a new document." ma:contentTypeScope="" ma:versionID="dee39052a23e15e1d0c26746597da9c6">
  <xsd:schema xmlns:xsd="http://www.w3.org/2001/XMLSchema" xmlns:xs="http://www.w3.org/2001/XMLSchema" xmlns:p="http://schemas.microsoft.com/office/2006/metadata/properties" xmlns:ns3="0d613af4-3dda-4c6e-9c99-0f955803e379" xmlns:ns4="178d26dc-9d7a-412f-9c47-10f80531b250" targetNamespace="http://schemas.microsoft.com/office/2006/metadata/properties" ma:root="true" ma:fieldsID="4a60df23ef698dcc8219913bd75d42d9" ns3:_="" ns4:_="">
    <xsd:import namespace="0d613af4-3dda-4c6e-9c99-0f955803e379"/>
    <xsd:import namespace="178d26dc-9d7a-412f-9c47-10f80531b2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13af4-3dda-4c6e-9c99-0f955803e3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d26dc-9d7a-412f-9c47-10f80531b2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613af4-3dda-4c6e-9c99-0f955803e379" xsi:nil="true"/>
  </documentManagement>
</p:properties>
</file>

<file path=customXml/itemProps1.xml><?xml version="1.0" encoding="utf-8"?>
<ds:datastoreItem xmlns:ds="http://schemas.openxmlformats.org/officeDocument/2006/customXml" ds:itemID="{B6355A8E-6E73-4E56-B302-E77AA16E7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13af4-3dda-4c6e-9c99-0f955803e379"/>
    <ds:schemaRef ds:uri="178d26dc-9d7a-412f-9c47-10f80531b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1184AC-13A5-4991-910E-726723CE18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84967C-4922-414F-A9CC-6CC12450B8F7}">
  <ds:schemaRefs>
    <ds:schemaRef ds:uri="http://www.w3.org/XML/1998/namespace"/>
    <ds:schemaRef ds:uri="http://purl.org/dc/terms/"/>
    <ds:schemaRef ds:uri="http://purl.org/dc/elements/1.1/"/>
    <ds:schemaRef ds:uri="178d26dc-9d7a-412f-9c47-10f80531b250"/>
    <ds:schemaRef ds:uri="0d613af4-3dda-4c6e-9c99-0f955803e379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2088</TotalTime>
  <Words>677</Words>
  <Application>Microsoft Office PowerPoint</Application>
  <PresentationFormat>Widescreen</PresentationFormat>
  <Paragraphs>144</Paragraphs>
  <Slides>15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Calisto MT</vt:lpstr>
      <vt:lpstr>Wingdings 2</vt:lpstr>
      <vt:lpstr>Slate</vt:lpstr>
      <vt:lpstr>Frito-Lay Attrition Analysis</vt:lpstr>
      <vt:lpstr>Executive Summary</vt:lpstr>
      <vt:lpstr>Agenda</vt:lpstr>
      <vt:lpstr>Attrition Model Methodology</vt:lpstr>
      <vt:lpstr>Positive Correlation</vt:lpstr>
      <vt:lpstr>Negative Correlation</vt:lpstr>
      <vt:lpstr>K-NN Model</vt:lpstr>
      <vt:lpstr>Model Analysis</vt:lpstr>
      <vt:lpstr>Linear Regression Model</vt:lpstr>
      <vt:lpstr>Linear Regression Model Deployment</vt:lpstr>
      <vt:lpstr>Linear Regression Model Deployment</vt:lpstr>
      <vt:lpstr>Recommendations</vt:lpstr>
      <vt:lpstr>Recommendations</vt:lpstr>
      <vt:lpstr>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Frito-Lay Workforce Analysis</dc:title>
  <dc:creator>Kunz, Trevor</dc:creator>
  <cp:lastModifiedBy>Kunz, Trevor</cp:lastModifiedBy>
  <cp:revision>1</cp:revision>
  <dcterms:created xsi:type="dcterms:W3CDTF">2023-12-08T06:42:59Z</dcterms:created>
  <dcterms:modified xsi:type="dcterms:W3CDTF">2023-12-09T17:31:54Z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0x010100247B7E61FB68FD409FB41A5D6B38A315</vt:lpwstr>
  </property>
</Properties>
</file>